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7" r:id="rId4"/>
  </p:sldMasterIdLst>
  <p:notesMasterIdLst>
    <p:notesMasterId r:id="rId19"/>
  </p:notesMasterIdLst>
  <p:sldIdLst>
    <p:sldId id="269" r:id="rId5"/>
    <p:sldId id="256" r:id="rId6"/>
    <p:sldId id="271" r:id="rId7"/>
    <p:sldId id="272" r:id="rId8"/>
    <p:sldId id="273" r:id="rId9"/>
    <p:sldId id="257" r:id="rId10"/>
    <p:sldId id="263" r:id="rId11"/>
    <p:sldId id="270" r:id="rId12"/>
    <p:sldId id="264" r:id="rId13"/>
    <p:sldId id="265" r:id="rId14"/>
    <p:sldId id="276" r:id="rId15"/>
    <p:sldId id="266" r:id="rId16"/>
    <p:sldId id="267" r:id="rId17"/>
    <p:sldId id="26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9E7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ED262C-5758-4757-B650-4DCFB5FDAE1F}" v="43" dt="2021-05-15T22:57:50.060"/>
    <p1510:client id="{08FE2FF3-2ADA-4745-9700-A99CB83C2479}" v="46" dt="2021-05-16T13:27:19.021"/>
    <p1510:client id="{0AF0A976-C97A-4111-8A95-28098DEB8CF3}" v="29" dt="2021-05-15T22:07:30.863"/>
    <p1510:client id="{150BCDB4-1CB1-49BE-A0AF-0FD9E4BF5314}" v="648" dt="2021-05-16T13:35:29.193"/>
    <p1510:client id="{245E722E-8314-401C-AB1D-35AD12685E0B}" v="19" dt="2021-05-15T19:45:59.575"/>
    <p1510:client id="{29A63E0B-CE45-4AA7-99D3-8F16535C1E7D}" v="971" dt="2021-05-15T21:05:09.287"/>
    <p1510:client id="{2A2361C1-E81A-46AC-88A6-DB4282039D3B}" v="62" dt="2021-05-16T14:58:06.382"/>
    <p1510:client id="{2BE76799-E40E-4854-848D-92456D6F49A6}" v="14" dt="2021-05-16T13:49:05.089"/>
    <p1510:client id="{3ED72B45-8145-4F08-A55D-EEF95E76AAB6}" v="9" dt="2021-05-15T19:51:47.952"/>
    <p1510:client id="{4CEBA679-B18F-490A-AD96-9606AA43071C}" v="18" dt="2021-05-15T20:04:59.565"/>
    <p1510:client id="{55F695DD-14CA-43A9-BDEA-C74A9BA709EB}" v="9" dt="2021-05-16T13:39:03.779"/>
    <p1510:client id="{61BF1E79-B1D4-4927-A167-280546C03CA9}" v="1263" dt="2021-05-16T14:57:37.143"/>
    <p1510:client id="{64E4DD54-6687-420B-97F0-95AB535D32AA}" v="9" dt="2021-05-16T14:41:22.937"/>
    <p1510:client id="{67E8FB6B-10C0-F15D-4720-71AA4ECBA5FC}" v="129" dt="2021-05-16T14:21:12.472"/>
    <p1510:client id="{758B4790-CFE4-4BE1-9503-C637AAE32CDE}" v="201" dt="2021-05-16T14:48:07.024"/>
    <p1510:client id="{880FE11C-4F8D-428E-833D-55ED5225BDD3}" v="9" dt="2021-05-16T14:34:23.624"/>
    <p1510:client id="{911921AB-F316-4F41-990F-374A9FFCA160}" v="24" dt="2021-05-15T22:08:12.437"/>
    <p1510:client id="{945AA10B-244B-443C-8D4E-16E3AE9E9682}" v="2268" dt="2021-05-16T14:58:58.459"/>
    <p1510:client id="{950266A3-C439-4672-8066-C5E4C41AEE1F}" v="75" dt="2021-05-15T21:32:27.153"/>
    <p1510:client id="{9B48E1CB-BEBD-493F-B72B-C948F9494F66}" v="1" dt="2021-05-16T13:06:15.934"/>
    <p1510:client id="{9D038F75-13D8-4FEB-9E99-BBFEDCE04449}" v="176" dt="2021-05-15T21:39:07.850"/>
    <p1510:client id="{9D9E39B7-0013-4F74-855C-2BA603600864}" v="537" dt="2021-05-16T14:17:10.794"/>
    <p1510:client id="{A076245B-C5F6-453A-96DA-67C48289384D}" v="101" dt="2021-05-16T14:17:33.696"/>
    <p1510:client id="{A0E0BF21-E973-4A9B-8639-46C7EE1F6E67}" v="24" dt="2021-05-16T14:53:13.413"/>
    <p1510:client id="{C25397C4-E3EF-4CB7-8D45-6AA6F2371A83}" v="235" dt="2021-05-16T14:14:04.250"/>
    <p1510:client id="{C5321BEF-8EAC-41D7-A446-8616EB2ADCE1}" v="220" dt="2021-05-16T14:32:17.430"/>
    <p1510:client id="{CB104718-7E1F-4560-A323-CF1D95478F98}" v="9" dt="2021-05-16T13:23:10.081"/>
    <p1510:client id="{E5EE6F79-AF18-4721-B1F3-29795B20B4C8}" v="84" dt="2021-05-16T14:39:33.797"/>
    <p1510:client id="{EF0206AA-FC58-4AD7-BBD5-F8A6080041A0}" v="1" dt="2021-05-16T14:02:36.081"/>
    <p1510:client id="{FE4534A2-766A-412E-BC29-ED481A18913E}" v="348" dt="2021-05-15T22:02:16.316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 Bistrong" userId="S::dor_wellnessathomehealth.com#ext#@devupconforg2.onmicrosoft.com::747f9016-c0e5-4065-9eba-08fda4c8ec21" providerId="AD" clId="Web-{67E8FB6B-10C0-F15D-4720-71AA4ECBA5FC}"/>
    <pc:docChg chg="modSld">
      <pc:chgData name="Kim Bistrong" userId="S::dor_wellnessathomehealth.com#ext#@devupconforg2.onmicrosoft.com::747f9016-c0e5-4065-9eba-08fda4c8ec21" providerId="AD" clId="Web-{67E8FB6B-10C0-F15D-4720-71AA4ECBA5FC}" dt="2021-05-16T14:21:12.472" v="74" actId="1076"/>
      <pc:docMkLst>
        <pc:docMk/>
      </pc:docMkLst>
      <pc:sldChg chg="modSp">
        <pc:chgData name="Kim Bistrong" userId="S::dor_wellnessathomehealth.com#ext#@devupconforg2.onmicrosoft.com::747f9016-c0e5-4065-9eba-08fda4c8ec21" providerId="AD" clId="Web-{67E8FB6B-10C0-F15D-4720-71AA4ECBA5FC}" dt="2021-05-16T14:02:29.069" v="12"/>
        <pc:sldMkLst>
          <pc:docMk/>
          <pc:sldMk cId="1675704340" sldId="264"/>
        </pc:sldMkLst>
        <pc:graphicFrameChg chg="mod modGraphic">
          <ac:chgData name="Kim Bistrong" userId="S::dor_wellnessathomehealth.com#ext#@devupconforg2.onmicrosoft.com::747f9016-c0e5-4065-9eba-08fda4c8ec21" providerId="AD" clId="Web-{67E8FB6B-10C0-F15D-4720-71AA4ECBA5FC}" dt="2021-05-16T14:02:29.069" v="12"/>
          <ac:graphicFrameMkLst>
            <pc:docMk/>
            <pc:sldMk cId="1675704340" sldId="264"/>
            <ac:graphicFrameMk id="6" creationId="{7C75F905-B7B0-4E27-9A44-DC3ED82F9925}"/>
          </ac:graphicFrameMkLst>
        </pc:graphicFrameChg>
      </pc:sldChg>
      <pc:sldChg chg="addSp modSp">
        <pc:chgData name="Kim Bistrong" userId="S::dor_wellnessathomehealth.com#ext#@devupconforg2.onmicrosoft.com::747f9016-c0e5-4065-9eba-08fda4c8ec21" providerId="AD" clId="Web-{67E8FB6B-10C0-F15D-4720-71AA4ECBA5FC}" dt="2021-05-16T14:21:12.472" v="74" actId="1076"/>
        <pc:sldMkLst>
          <pc:docMk/>
          <pc:sldMk cId="3783610530" sldId="267"/>
        </pc:sldMkLst>
        <pc:spChg chg="mod">
          <ac:chgData name="Kim Bistrong" userId="S::dor_wellnessathomehealth.com#ext#@devupconforg2.onmicrosoft.com::747f9016-c0e5-4065-9eba-08fda4c8ec21" providerId="AD" clId="Web-{67E8FB6B-10C0-F15D-4720-71AA4ECBA5FC}" dt="2021-05-16T14:06:02.302" v="69" actId="20577"/>
          <ac:spMkLst>
            <pc:docMk/>
            <pc:sldMk cId="3783610530" sldId="267"/>
            <ac:spMk id="7" creationId="{98DC9525-0B96-4EC3-9E65-92BD3F3EBBD7}"/>
          </ac:spMkLst>
        </pc:spChg>
        <pc:spChg chg="mod">
          <ac:chgData name="Kim Bistrong" userId="S::dor_wellnessathomehealth.com#ext#@devupconforg2.onmicrosoft.com::747f9016-c0e5-4065-9eba-08fda4c8ec21" providerId="AD" clId="Web-{67E8FB6B-10C0-F15D-4720-71AA4ECBA5FC}" dt="2021-05-16T14:21:12.472" v="74" actId="1076"/>
          <ac:spMkLst>
            <pc:docMk/>
            <pc:sldMk cId="3783610530" sldId="267"/>
            <ac:spMk id="16" creationId="{52B31ACA-C246-432C-9206-381D5829B997}"/>
          </ac:spMkLst>
        </pc:spChg>
        <pc:picChg chg="add mod">
          <ac:chgData name="Kim Bistrong" userId="S::dor_wellnessathomehealth.com#ext#@devupconforg2.onmicrosoft.com::747f9016-c0e5-4065-9eba-08fda4c8ec21" providerId="AD" clId="Web-{67E8FB6B-10C0-F15D-4720-71AA4ECBA5FC}" dt="2021-05-16T14:21:08.629" v="73" actId="14100"/>
          <ac:picMkLst>
            <pc:docMk/>
            <pc:sldMk cId="3783610530" sldId="267"/>
            <ac:picMk id="8" creationId="{FA0CFCE2-5269-4217-82C4-03F06EB8D8CB}"/>
          </ac:picMkLst>
        </pc:picChg>
      </pc:sldChg>
      <pc:sldChg chg="addSp delSp modSp">
        <pc:chgData name="Kim Bistrong" userId="S::dor_wellnessathomehealth.com#ext#@devupconforg2.onmicrosoft.com::747f9016-c0e5-4065-9eba-08fda4c8ec21" providerId="AD" clId="Web-{67E8FB6B-10C0-F15D-4720-71AA4ECBA5FC}" dt="2021-05-16T13:33:05.723" v="8" actId="14100"/>
        <pc:sldMkLst>
          <pc:docMk/>
          <pc:sldMk cId="1359031877" sldId="272"/>
        </pc:sldMkLst>
        <pc:spChg chg="add">
          <ac:chgData name="Kim Bistrong" userId="S::dor_wellnessathomehealth.com#ext#@devupconforg2.onmicrosoft.com::747f9016-c0e5-4065-9eba-08fda4c8ec21" providerId="AD" clId="Web-{67E8FB6B-10C0-F15D-4720-71AA4ECBA5FC}" dt="2021-05-16T13:16:46.552" v="0"/>
          <ac:spMkLst>
            <pc:docMk/>
            <pc:sldMk cId="1359031877" sldId="272"/>
            <ac:spMk id="3" creationId="{44FE47C6-0C68-4BE6-8DCD-0E4E7492DD12}"/>
          </ac:spMkLst>
        </pc:spChg>
        <pc:spChg chg="add mod">
          <ac:chgData name="Kim Bistrong" userId="S::dor_wellnessathomehealth.com#ext#@devupconforg2.onmicrosoft.com::747f9016-c0e5-4065-9eba-08fda4c8ec21" providerId="AD" clId="Web-{67E8FB6B-10C0-F15D-4720-71AA4ECBA5FC}" dt="2021-05-16T13:33:05.645" v="7" actId="14100"/>
          <ac:spMkLst>
            <pc:docMk/>
            <pc:sldMk cId="1359031877" sldId="272"/>
            <ac:spMk id="10" creationId="{8A05A3C3-9DC3-416B-A22C-B4C57320E477}"/>
          </ac:spMkLst>
        </pc:spChg>
        <pc:picChg chg="add del mod">
          <ac:chgData name="Kim Bistrong" userId="S::dor_wellnessathomehealth.com#ext#@devupconforg2.onmicrosoft.com::747f9016-c0e5-4065-9eba-08fda4c8ec21" providerId="AD" clId="Web-{67E8FB6B-10C0-F15D-4720-71AA4ECBA5FC}" dt="2021-05-16T13:30:37.220" v="2"/>
          <ac:picMkLst>
            <pc:docMk/>
            <pc:sldMk cId="1359031877" sldId="272"/>
            <ac:picMk id="8" creationId="{5E89EE00-B1B5-4472-8E96-4C428C8B9125}"/>
          </ac:picMkLst>
        </pc:picChg>
        <pc:picChg chg="add mod">
          <ac:chgData name="Kim Bistrong" userId="S::dor_wellnessathomehealth.com#ext#@devupconforg2.onmicrosoft.com::747f9016-c0e5-4065-9eba-08fda4c8ec21" providerId="AD" clId="Web-{67E8FB6B-10C0-F15D-4720-71AA4ECBA5FC}" dt="2021-05-16T13:33:05.723" v="8" actId="14100"/>
          <ac:picMkLst>
            <pc:docMk/>
            <pc:sldMk cId="1359031877" sldId="272"/>
            <ac:picMk id="9" creationId="{DFE1CA1C-E593-4966-AA76-18DE19400976}"/>
          </ac:picMkLst>
        </pc:picChg>
      </pc:sldChg>
    </pc:docChg>
  </pc:docChgLst>
  <pc:docChgLst>
    <pc:chgData name="seshagiri Devathi" userId="S::seshagiri.devathi_microsoft.com#ext#@devupconforg2.onmicrosoft.com::8f24b243-a2bd-4356-817d-6b76d269ba06" providerId="AD" clId="Web-{C5321BEF-8EAC-41D7-A446-8616EB2ADCE1}"/>
    <pc:docChg chg="modSld">
      <pc:chgData name="seshagiri Devathi" userId="S::seshagiri.devathi_microsoft.com#ext#@devupconforg2.onmicrosoft.com::8f24b243-a2bd-4356-817d-6b76d269ba06" providerId="AD" clId="Web-{C5321BEF-8EAC-41D7-A446-8616EB2ADCE1}" dt="2021-05-16T14:32:17.430" v="160" actId="1076"/>
      <pc:docMkLst>
        <pc:docMk/>
      </pc:docMkLst>
      <pc:sldChg chg="modSp">
        <pc:chgData name="seshagiri Devathi" userId="S::seshagiri.devathi_microsoft.com#ext#@devupconforg2.onmicrosoft.com::8f24b243-a2bd-4356-817d-6b76d269ba06" providerId="AD" clId="Web-{C5321BEF-8EAC-41D7-A446-8616EB2ADCE1}" dt="2021-05-16T14:31:23.664" v="154" actId="1076"/>
        <pc:sldMkLst>
          <pc:docMk/>
          <pc:sldMk cId="1675704340" sldId="264"/>
        </pc:sldMkLst>
        <pc:spChg chg="mod">
          <ac:chgData name="seshagiri Devathi" userId="S::seshagiri.devathi_microsoft.com#ext#@devupconforg2.onmicrosoft.com::8f24b243-a2bd-4356-817d-6b76d269ba06" providerId="AD" clId="Web-{C5321BEF-8EAC-41D7-A446-8616EB2ADCE1}" dt="2021-05-16T14:31:23.664" v="154" actId="1076"/>
          <ac:spMkLst>
            <pc:docMk/>
            <pc:sldMk cId="1675704340" sldId="264"/>
            <ac:spMk id="7" creationId="{8160FC7E-A505-4BC1-B503-BD2EDDD7B472}"/>
          </ac:spMkLst>
        </pc:spChg>
        <pc:spChg chg="mod">
          <ac:chgData name="seshagiri Devathi" userId="S::seshagiri.devathi_microsoft.com#ext#@devupconforg2.onmicrosoft.com::8f24b243-a2bd-4356-817d-6b76d269ba06" providerId="AD" clId="Web-{C5321BEF-8EAC-41D7-A446-8616EB2ADCE1}" dt="2021-05-16T14:31:23.664" v="153" actId="1076"/>
          <ac:spMkLst>
            <pc:docMk/>
            <pc:sldMk cId="1675704340" sldId="264"/>
            <ac:spMk id="12" creationId="{E96B09B2-7505-4DF1-86BA-C98B317432DF}"/>
          </ac:spMkLst>
        </pc:spChg>
        <pc:spChg chg="mod">
          <ac:chgData name="seshagiri Devathi" userId="S::seshagiri.devathi_microsoft.com#ext#@devupconforg2.onmicrosoft.com::8f24b243-a2bd-4356-817d-6b76d269ba06" providerId="AD" clId="Web-{C5321BEF-8EAC-41D7-A446-8616EB2ADCE1}" dt="2021-05-16T14:31:23.664" v="152" actId="1076"/>
          <ac:spMkLst>
            <pc:docMk/>
            <pc:sldMk cId="1675704340" sldId="264"/>
            <ac:spMk id="13" creationId="{A7BF3ECF-8262-47CD-817F-7F8A9D0BFD6A}"/>
          </ac:spMkLst>
        </pc:spChg>
        <pc:spChg chg="mod">
          <ac:chgData name="seshagiri Devathi" userId="S::seshagiri.devathi_microsoft.com#ext#@devupconforg2.onmicrosoft.com::8f24b243-a2bd-4356-817d-6b76d269ba06" providerId="AD" clId="Web-{C5321BEF-8EAC-41D7-A446-8616EB2ADCE1}" dt="2021-05-16T14:31:23.664" v="151" actId="1076"/>
          <ac:spMkLst>
            <pc:docMk/>
            <pc:sldMk cId="1675704340" sldId="264"/>
            <ac:spMk id="14" creationId="{782731A2-E020-4FB9-91F9-DC827E4446B6}"/>
          </ac:spMkLst>
        </pc:spChg>
        <pc:spChg chg="mod">
          <ac:chgData name="seshagiri Devathi" userId="S::seshagiri.devathi_microsoft.com#ext#@devupconforg2.onmicrosoft.com::8f24b243-a2bd-4356-817d-6b76d269ba06" providerId="AD" clId="Web-{C5321BEF-8EAC-41D7-A446-8616EB2ADCE1}" dt="2021-05-16T14:31:23.664" v="150" actId="1076"/>
          <ac:spMkLst>
            <pc:docMk/>
            <pc:sldMk cId="1675704340" sldId="264"/>
            <ac:spMk id="15" creationId="{2415D3E9-7784-4843-AC99-C7B168D638B5}"/>
          </ac:spMkLst>
        </pc:spChg>
        <pc:spChg chg="mod">
          <ac:chgData name="seshagiri Devathi" userId="S::seshagiri.devathi_microsoft.com#ext#@devupconforg2.onmicrosoft.com::8f24b243-a2bd-4356-817d-6b76d269ba06" providerId="AD" clId="Web-{C5321BEF-8EAC-41D7-A446-8616EB2ADCE1}" dt="2021-05-16T14:18:23.144" v="26" actId="1076"/>
          <ac:spMkLst>
            <pc:docMk/>
            <pc:sldMk cId="1675704340" sldId="264"/>
            <ac:spMk id="16" creationId="{EFB5D2C1-99E5-461E-ACC7-0FB9121C3F8C}"/>
          </ac:spMkLst>
        </pc:spChg>
        <pc:spChg chg="mod">
          <ac:chgData name="seshagiri Devathi" userId="S::seshagiri.devathi_microsoft.com#ext#@devupconforg2.onmicrosoft.com::8f24b243-a2bd-4356-817d-6b76d269ba06" providerId="AD" clId="Web-{C5321BEF-8EAC-41D7-A446-8616EB2ADCE1}" dt="2021-05-16T14:19:24.520" v="40"/>
          <ac:spMkLst>
            <pc:docMk/>
            <pc:sldMk cId="1675704340" sldId="264"/>
            <ac:spMk id="17" creationId="{A0AD5AEC-6CC6-4CC9-BDFA-3B2F276FDB07}"/>
          </ac:spMkLst>
        </pc:spChg>
        <pc:spChg chg="mod">
          <ac:chgData name="seshagiri Devathi" userId="S::seshagiri.devathi_microsoft.com#ext#@devupconforg2.onmicrosoft.com::8f24b243-a2bd-4356-817d-6b76d269ba06" providerId="AD" clId="Web-{C5321BEF-8EAC-41D7-A446-8616EB2ADCE1}" dt="2021-05-16T14:19:24.520" v="39"/>
          <ac:spMkLst>
            <pc:docMk/>
            <pc:sldMk cId="1675704340" sldId="264"/>
            <ac:spMk id="18" creationId="{33A49DD1-2735-4CDC-9F59-F84B81375AC7}"/>
          </ac:spMkLst>
        </pc:spChg>
        <pc:spChg chg="mod">
          <ac:chgData name="seshagiri Devathi" userId="S::seshagiri.devathi_microsoft.com#ext#@devupconforg2.onmicrosoft.com::8f24b243-a2bd-4356-817d-6b76d269ba06" providerId="AD" clId="Web-{C5321BEF-8EAC-41D7-A446-8616EB2ADCE1}" dt="2021-05-16T14:18:20.332" v="25" actId="1076"/>
          <ac:spMkLst>
            <pc:docMk/>
            <pc:sldMk cId="1675704340" sldId="264"/>
            <ac:spMk id="19" creationId="{7391A8DA-4F35-43B6-B8F1-FBAD96F93172}"/>
          </ac:spMkLst>
        </pc:spChg>
        <pc:spChg chg="mod">
          <ac:chgData name="seshagiri Devathi" userId="S::seshagiri.devathi_microsoft.com#ext#@devupconforg2.onmicrosoft.com::8f24b243-a2bd-4356-817d-6b76d269ba06" providerId="AD" clId="Web-{C5321BEF-8EAC-41D7-A446-8616EB2ADCE1}" dt="2021-05-16T14:19:24.520" v="38"/>
          <ac:spMkLst>
            <pc:docMk/>
            <pc:sldMk cId="1675704340" sldId="264"/>
            <ac:spMk id="20" creationId="{E191BCC5-70EF-433E-9574-BE4D42405D46}"/>
          </ac:spMkLst>
        </pc:spChg>
        <pc:graphicFrameChg chg="mod modGraphic">
          <ac:chgData name="seshagiri Devathi" userId="S::seshagiri.devathi_microsoft.com#ext#@devupconforg2.onmicrosoft.com::8f24b243-a2bd-4356-817d-6b76d269ba06" providerId="AD" clId="Web-{C5321BEF-8EAC-41D7-A446-8616EB2ADCE1}" dt="2021-05-16T14:18:36.785" v="34"/>
          <ac:graphicFrameMkLst>
            <pc:docMk/>
            <pc:sldMk cId="1675704340" sldId="264"/>
            <ac:graphicFrameMk id="6" creationId="{7C75F905-B7B0-4E27-9A44-DC3ED82F9925}"/>
          </ac:graphicFrameMkLst>
        </pc:graphicFrameChg>
      </pc:sldChg>
      <pc:sldChg chg="addSp modSp">
        <pc:chgData name="seshagiri Devathi" userId="S::seshagiri.devathi_microsoft.com#ext#@devupconforg2.onmicrosoft.com::8f24b243-a2bd-4356-817d-6b76d269ba06" providerId="AD" clId="Web-{C5321BEF-8EAC-41D7-A446-8616EB2ADCE1}" dt="2021-05-16T14:32:17.430" v="160" actId="1076"/>
        <pc:sldMkLst>
          <pc:docMk/>
          <pc:sldMk cId="3783610530" sldId="267"/>
        </pc:sldMkLst>
        <pc:spChg chg="mod">
          <ac:chgData name="seshagiri Devathi" userId="S::seshagiri.devathi_microsoft.com#ext#@devupconforg2.onmicrosoft.com::8f24b243-a2bd-4356-817d-6b76d269ba06" providerId="AD" clId="Web-{C5321BEF-8EAC-41D7-A446-8616EB2ADCE1}" dt="2021-05-16T14:27:18.893" v="109" actId="1076"/>
          <ac:spMkLst>
            <pc:docMk/>
            <pc:sldMk cId="3783610530" sldId="267"/>
            <ac:spMk id="3" creationId="{CE5A63E3-CB88-4A16-B60F-E131C4DB1776}"/>
          </ac:spMkLst>
        </pc:spChg>
        <pc:spChg chg="mod">
          <ac:chgData name="seshagiri Devathi" userId="S::seshagiri.devathi_microsoft.com#ext#@devupconforg2.onmicrosoft.com::8f24b243-a2bd-4356-817d-6b76d269ba06" providerId="AD" clId="Web-{C5321BEF-8EAC-41D7-A446-8616EB2ADCE1}" dt="2021-05-16T14:27:50.190" v="114" actId="1076"/>
          <ac:spMkLst>
            <pc:docMk/>
            <pc:sldMk cId="3783610530" sldId="267"/>
            <ac:spMk id="7" creationId="{98DC9525-0B96-4EC3-9E65-92BD3F3EBBD7}"/>
          </ac:spMkLst>
        </pc:spChg>
        <pc:spChg chg="mod">
          <ac:chgData name="seshagiri Devathi" userId="S::seshagiri.devathi_microsoft.com#ext#@devupconforg2.onmicrosoft.com::8f24b243-a2bd-4356-817d-6b76d269ba06" providerId="AD" clId="Web-{C5321BEF-8EAC-41D7-A446-8616EB2ADCE1}" dt="2021-05-16T14:27:40.893" v="113" actId="1076"/>
          <ac:spMkLst>
            <pc:docMk/>
            <pc:sldMk cId="3783610530" sldId="267"/>
            <ac:spMk id="10" creationId="{69651562-1075-4437-A697-F61787630778}"/>
          </ac:spMkLst>
        </pc:spChg>
        <pc:spChg chg="mod">
          <ac:chgData name="seshagiri Devathi" userId="S::seshagiri.devathi_microsoft.com#ext#@devupconforg2.onmicrosoft.com::8f24b243-a2bd-4356-817d-6b76d269ba06" providerId="AD" clId="Web-{C5321BEF-8EAC-41D7-A446-8616EB2ADCE1}" dt="2021-05-16T14:26:54.627" v="104" actId="1076"/>
          <ac:spMkLst>
            <pc:docMk/>
            <pc:sldMk cId="3783610530" sldId="267"/>
            <ac:spMk id="12" creationId="{B82F0705-9EDD-4ADD-B26C-05CF390E24F7}"/>
          </ac:spMkLst>
        </pc:spChg>
        <pc:spChg chg="mod">
          <ac:chgData name="seshagiri Devathi" userId="S::seshagiri.devathi_microsoft.com#ext#@devupconforg2.onmicrosoft.com::8f24b243-a2bd-4356-817d-6b76d269ba06" providerId="AD" clId="Web-{C5321BEF-8EAC-41D7-A446-8616EB2ADCE1}" dt="2021-05-16T14:28:48.238" v="124" actId="1076"/>
          <ac:spMkLst>
            <pc:docMk/>
            <pc:sldMk cId="3783610530" sldId="267"/>
            <ac:spMk id="14" creationId="{377159BB-ECD2-4D8E-B33C-0BE5B5A5FA6D}"/>
          </ac:spMkLst>
        </pc:spChg>
        <pc:spChg chg="add mod">
          <ac:chgData name="seshagiri Devathi" userId="S::seshagiri.devathi_microsoft.com#ext#@devupconforg2.onmicrosoft.com::8f24b243-a2bd-4356-817d-6b76d269ba06" providerId="AD" clId="Web-{C5321BEF-8EAC-41D7-A446-8616EB2ADCE1}" dt="2021-05-16T14:27:03.189" v="106" actId="1076"/>
          <ac:spMkLst>
            <pc:docMk/>
            <pc:sldMk cId="3783610530" sldId="267"/>
            <ac:spMk id="15" creationId="{19E454F7-D5C8-4870-AE67-1597EF6714D1}"/>
          </ac:spMkLst>
        </pc:spChg>
        <pc:spChg chg="mod">
          <ac:chgData name="seshagiri Devathi" userId="S::seshagiri.devathi_microsoft.com#ext#@devupconforg2.onmicrosoft.com::8f24b243-a2bd-4356-817d-6b76d269ba06" providerId="AD" clId="Web-{C5321BEF-8EAC-41D7-A446-8616EB2ADCE1}" dt="2021-05-16T14:29:40.614" v="133" actId="1076"/>
          <ac:spMkLst>
            <pc:docMk/>
            <pc:sldMk cId="3783610530" sldId="267"/>
            <ac:spMk id="16" creationId="{52B31ACA-C246-432C-9206-381D5829B997}"/>
          </ac:spMkLst>
        </pc:spChg>
        <pc:picChg chg="mod">
          <ac:chgData name="seshagiri Devathi" userId="S::seshagiri.devathi_microsoft.com#ext#@devupconforg2.onmicrosoft.com::8f24b243-a2bd-4356-817d-6b76d269ba06" providerId="AD" clId="Web-{C5321BEF-8EAC-41D7-A446-8616EB2ADCE1}" dt="2021-05-16T14:28:48.254" v="125" actId="1076"/>
          <ac:picMkLst>
            <pc:docMk/>
            <pc:sldMk cId="3783610530" sldId="267"/>
            <ac:picMk id="4" creationId="{540BA538-15CB-493E-847D-085E6FB22786}"/>
          </ac:picMkLst>
        </pc:picChg>
        <pc:picChg chg="mod">
          <ac:chgData name="seshagiri Devathi" userId="S::seshagiri.devathi_microsoft.com#ext#@devupconforg2.onmicrosoft.com::8f24b243-a2bd-4356-817d-6b76d269ba06" providerId="AD" clId="Web-{C5321BEF-8EAC-41D7-A446-8616EB2ADCE1}" dt="2021-05-16T14:26:54.611" v="103" actId="1076"/>
          <ac:picMkLst>
            <pc:docMk/>
            <pc:sldMk cId="3783610530" sldId="267"/>
            <ac:picMk id="6" creationId="{70714F6C-0766-476D-9763-52A2EACE490A}"/>
          </ac:picMkLst>
        </pc:picChg>
        <pc:picChg chg="mod">
          <ac:chgData name="seshagiri Devathi" userId="S::seshagiri.devathi_microsoft.com#ext#@devupconforg2.onmicrosoft.com::8f24b243-a2bd-4356-817d-6b76d269ba06" providerId="AD" clId="Web-{C5321BEF-8EAC-41D7-A446-8616EB2ADCE1}" dt="2021-05-16T14:29:43.115" v="134" actId="1076"/>
          <ac:picMkLst>
            <pc:docMk/>
            <pc:sldMk cId="3783610530" sldId="267"/>
            <ac:picMk id="8" creationId="{FA0CFCE2-5269-4217-82C4-03F06EB8D8CB}"/>
          </ac:picMkLst>
        </pc:picChg>
        <pc:picChg chg="mod">
          <ac:chgData name="seshagiri Devathi" userId="S::seshagiri.devathi_microsoft.com#ext#@devupconforg2.onmicrosoft.com::8f24b243-a2bd-4356-817d-6b76d269ba06" providerId="AD" clId="Web-{C5321BEF-8EAC-41D7-A446-8616EB2ADCE1}" dt="2021-05-16T14:32:17.430" v="160" actId="1076"/>
          <ac:picMkLst>
            <pc:docMk/>
            <pc:sldMk cId="3783610530" sldId="267"/>
            <ac:picMk id="11" creationId="{364E0AFC-9173-4C0B-9BF8-D5EACA6103C9}"/>
          </ac:picMkLst>
        </pc:picChg>
        <pc:picChg chg="mod">
          <ac:chgData name="seshagiri Devathi" userId="S::seshagiri.devathi_microsoft.com#ext#@devupconforg2.onmicrosoft.com::8f24b243-a2bd-4356-817d-6b76d269ba06" providerId="AD" clId="Web-{C5321BEF-8EAC-41D7-A446-8616EB2ADCE1}" dt="2021-05-16T14:27:03.174" v="105" actId="1076"/>
          <ac:picMkLst>
            <pc:docMk/>
            <pc:sldMk cId="3783610530" sldId="267"/>
            <ac:picMk id="5122" creationId="{30620B8C-5640-453D-9327-8350AA8A9855}"/>
          </ac:picMkLst>
        </pc:picChg>
        <pc:picChg chg="mod">
          <ac:chgData name="seshagiri Devathi" userId="S::seshagiri.devathi_microsoft.com#ext#@devupconforg2.onmicrosoft.com::8f24b243-a2bd-4356-817d-6b76d269ba06" providerId="AD" clId="Web-{C5321BEF-8EAC-41D7-A446-8616EB2ADCE1}" dt="2021-05-16T14:27:40.878" v="112" actId="1076"/>
          <ac:picMkLst>
            <pc:docMk/>
            <pc:sldMk cId="3783610530" sldId="267"/>
            <ac:picMk id="6146" creationId="{51A1FEE8-27B5-40C8-B3DB-DE74FF809888}"/>
          </ac:picMkLst>
        </pc:picChg>
      </pc:sldChg>
    </pc:docChg>
  </pc:docChgLst>
  <pc:docChgLst>
    <pc:chgData name="Kathleen Ulanday" userId="S::kpulanday_hotmail.com#ext#@devupconforg2.onmicrosoft.com::9da5ebe9-2734-4292-b712-06e3723449ec" providerId="AD" clId="Web-{0AF0A976-C97A-4111-8A95-28098DEB8CF3}"/>
    <pc:docChg chg="modSld">
      <pc:chgData name="Kathleen Ulanday" userId="S::kpulanday_hotmail.com#ext#@devupconforg2.onmicrosoft.com::9da5ebe9-2734-4292-b712-06e3723449ec" providerId="AD" clId="Web-{0AF0A976-C97A-4111-8A95-28098DEB8CF3}" dt="2021-05-15T22:07:30.692" v="16" actId="1076"/>
      <pc:docMkLst>
        <pc:docMk/>
      </pc:docMkLst>
      <pc:sldChg chg="modSp">
        <pc:chgData name="Kathleen Ulanday" userId="S::kpulanday_hotmail.com#ext#@devupconforg2.onmicrosoft.com::9da5ebe9-2734-4292-b712-06e3723449ec" providerId="AD" clId="Web-{0AF0A976-C97A-4111-8A95-28098DEB8CF3}" dt="2021-05-15T22:07:30.692" v="16" actId="1076"/>
        <pc:sldMkLst>
          <pc:docMk/>
          <pc:sldMk cId="160113404" sldId="257"/>
        </pc:sldMkLst>
        <pc:spChg chg="mod">
          <ac:chgData name="Kathleen Ulanday" userId="S::kpulanday_hotmail.com#ext#@devupconforg2.onmicrosoft.com::9da5ebe9-2734-4292-b712-06e3723449ec" providerId="AD" clId="Web-{0AF0A976-C97A-4111-8A95-28098DEB8CF3}" dt="2021-05-15T22:07:30.692" v="16" actId="1076"/>
          <ac:spMkLst>
            <pc:docMk/>
            <pc:sldMk cId="160113404" sldId="257"/>
            <ac:spMk id="7" creationId="{912A4654-0898-1445-90B5-60E8632DFCD2}"/>
          </ac:spMkLst>
        </pc:spChg>
      </pc:sldChg>
    </pc:docChg>
  </pc:docChgLst>
  <pc:docChgLst>
    <pc:chgData name="Kathleen Ulanday" userId="S::kpulanday_hotmail.com#ext#@devupconforg2.onmicrosoft.com::9da5ebe9-2734-4292-b712-06e3723449ec" providerId="AD" clId="Web-{9D038F75-13D8-4FEB-9E99-BBFEDCE04449}"/>
    <pc:docChg chg="modSld">
      <pc:chgData name="Kathleen Ulanday" userId="S::kpulanday_hotmail.com#ext#@devupconforg2.onmicrosoft.com::9da5ebe9-2734-4292-b712-06e3723449ec" providerId="AD" clId="Web-{9D038F75-13D8-4FEB-9E99-BBFEDCE04449}" dt="2021-05-15T21:39:09.475" v="103"/>
      <pc:docMkLst>
        <pc:docMk/>
      </pc:docMkLst>
      <pc:sldChg chg="addSp delSp modSp modNotes">
        <pc:chgData name="Kathleen Ulanday" userId="S::kpulanday_hotmail.com#ext#@devupconforg2.onmicrosoft.com::9da5ebe9-2734-4292-b712-06e3723449ec" providerId="AD" clId="Web-{9D038F75-13D8-4FEB-9E99-BBFEDCE04449}" dt="2021-05-15T21:39:09.475" v="103"/>
        <pc:sldMkLst>
          <pc:docMk/>
          <pc:sldMk cId="160113404" sldId="257"/>
        </pc:sldMkLst>
        <pc:spChg chg="mod">
          <ac:chgData name="Kathleen Ulanday" userId="S::kpulanday_hotmail.com#ext#@devupconforg2.onmicrosoft.com::9da5ebe9-2734-4292-b712-06e3723449ec" providerId="AD" clId="Web-{9D038F75-13D8-4FEB-9E99-BBFEDCE04449}" dt="2021-05-15T21:39:07.850" v="101" actId="20577"/>
          <ac:spMkLst>
            <pc:docMk/>
            <pc:sldMk cId="160113404" sldId="257"/>
            <ac:spMk id="7" creationId="{912A4654-0898-1445-90B5-60E8632DFCD2}"/>
          </ac:spMkLst>
        </pc:spChg>
        <pc:picChg chg="add del mod modCrop">
          <ac:chgData name="Kathleen Ulanday" userId="S::kpulanday_hotmail.com#ext#@devupconforg2.onmicrosoft.com::9da5ebe9-2734-4292-b712-06e3723449ec" providerId="AD" clId="Web-{9D038F75-13D8-4FEB-9E99-BBFEDCE04449}" dt="2021-05-15T21:37:33.395" v="96"/>
          <ac:picMkLst>
            <pc:docMk/>
            <pc:sldMk cId="160113404" sldId="257"/>
            <ac:picMk id="3" creationId="{034A7EBC-8C3B-47B7-9046-83BD75FC227D}"/>
          </ac:picMkLst>
        </pc:picChg>
      </pc:sldChg>
    </pc:docChg>
  </pc:docChgLst>
  <pc:docChgLst>
    <pc:chgData name="seshagiri Devathi" userId="S::seshagiri.devathi_microsoft.com#ext#@devupconforg2.onmicrosoft.com::8f24b243-a2bd-4356-817d-6b76d269ba06" providerId="AD" clId="Web-{245E722E-8314-401C-AB1D-35AD12685E0B}"/>
    <pc:docChg chg="modSld">
      <pc:chgData name="seshagiri Devathi" userId="S::seshagiri.devathi_microsoft.com#ext#@devupconforg2.onmicrosoft.com::8f24b243-a2bd-4356-817d-6b76d269ba06" providerId="AD" clId="Web-{245E722E-8314-401C-AB1D-35AD12685E0B}" dt="2021-05-15T19:45:59.575" v="15" actId="14100"/>
      <pc:docMkLst>
        <pc:docMk/>
      </pc:docMkLst>
      <pc:sldChg chg="addSp delSp modSp mod setBg">
        <pc:chgData name="seshagiri Devathi" userId="S::seshagiri.devathi_microsoft.com#ext#@devupconforg2.onmicrosoft.com::8f24b243-a2bd-4356-817d-6b76d269ba06" providerId="AD" clId="Web-{245E722E-8314-401C-AB1D-35AD12685E0B}" dt="2021-05-15T19:45:59.575" v="15" actId="14100"/>
        <pc:sldMkLst>
          <pc:docMk/>
          <pc:sldMk cId="1087724809" sldId="263"/>
        </pc:sldMkLst>
        <pc:spChg chg="mod">
          <ac:chgData name="seshagiri Devathi" userId="S::seshagiri.devathi_microsoft.com#ext#@devupconforg2.onmicrosoft.com::8f24b243-a2bd-4356-817d-6b76d269ba06" providerId="AD" clId="Web-{245E722E-8314-401C-AB1D-35AD12685E0B}" dt="2021-05-15T19:45:35.246" v="6"/>
          <ac:spMkLst>
            <pc:docMk/>
            <pc:sldMk cId="1087724809" sldId="263"/>
            <ac:spMk id="2" creationId="{663CFF12-EDA4-4CED-98CD-99011700F16E}"/>
          </ac:spMkLst>
        </pc:spChg>
        <pc:spChg chg="del">
          <ac:chgData name="seshagiri Devathi" userId="S::seshagiri.devathi_microsoft.com#ext#@devupconforg2.onmicrosoft.com::8f24b243-a2bd-4356-817d-6b76d269ba06" providerId="AD" clId="Web-{245E722E-8314-401C-AB1D-35AD12685E0B}" dt="2021-05-15T19:44:53.558" v="0"/>
          <ac:spMkLst>
            <pc:docMk/>
            <pc:sldMk cId="1087724809" sldId="263"/>
            <ac:spMk id="3" creationId="{CE5A63E3-CB88-4A16-B60F-E131C4DB1776}"/>
          </ac:spMkLst>
        </pc:spChg>
        <pc:spChg chg="mod">
          <ac:chgData name="seshagiri Devathi" userId="S::seshagiri.devathi_microsoft.com#ext#@devupconforg2.onmicrosoft.com::8f24b243-a2bd-4356-817d-6b76d269ba06" providerId="AD" clId="Web-{245E722E-8314-401C-AB1D-35AD12685E0B}" dt="2021-05-15T19:45:46.637" v="10" actId="1076"/>
          <ac:spMkLst>
            <pc:docMk/>
            <pc:sldMk cId="1087724809" sldId="263"/>
            <ac:spMk id="4" creationId="{5419B54F-521A-4563-B773-E3AD67FF0D67}"/>
          </ac:spMkLst>
        </pc:spChg>
        <pc:spChg chg="add del">
          <ac:chgData name="seshagiri Devathi" userId="S::seshagiri.devathi_microsoft.com#ext#@devupconforg2.onmicrosoft.com::8f24b243-a2bd-4356-817d-6b76d269ba06" providerId="AD" clId="Web-{245E722E-8314-401C-AB1D-35AD12685E0B}" dt="2021-05-15T19:45:35.246" v="6"/>
          <ac:spMkLst>
            <pc:docMk/>
            <pc:sldMk cId="1087724809" sldId="263"/>
            <ac:spMk id="10" creationId="{92B0CFF1-78D7-4A83-A95E-71F9E3831622}"/>
          </ac:spMkLst>
        </pc:spChg>
        <pc:picChg chg="add del mod">
          <ac:chgData name="seshagiri Devathi" userId="S::seshagiri.devathi_microsoft.com#ext#@devupconforg2.onmicrosoft.com::8f24b243-a2bd-4356-817d-6b76d269ba06" providerId="AD" clId="Web-{245E722E-8314-401C-AB1D-35AD12685E0B}" dt="2021-05-15T19:45:59.575" v="15" actId="14100"/>
          <ac:picMkLst>
            <pc:docMk/>
            <pc:sldMk cId="1087724809" sldId="263"/>
            <ac:picMk id="5" creationId="{7E6EA730-32DF-4698-9E6F-2208C9A2A699}"/>
          </ac:picMkLst>
        </pc:picChg>
        <pc:cxnChg chg="add del">
          <ac:chgData name="seshagiri Devathi" userId="S::seshagiri.devathi_microsoft.com#ext#@devupconforg2.onmicrosoft.com::8f24b243-a2bd-4356-817d-6b76d269ba06" providerId="AD" clId="Web-{245E722E-8314-401C-AB1D-35AD12685E0B}" dt="2021-05-15T19:45:35.246" v="6"/>
          <ac:cxnSpMkLst>
            <pc:docMk/>
            <pc:sldMk cId="1087724809" sldId="263"/>
            <ac:cxnSpMk id="12" creationId="{A7EA64D0-1FC1-41D1-9312-D2316443B18B}"/>
          </ac:cxnSpMkLst>
        </pc:cxnChg>
        <pc:cxnChg chg="add del">
          <ac:chgData name="seshagiri Devathi" userId="S::seshagiri.devathi_microsoft.com#ext#@devupconforg2.onmicrosoft.com::8f24b243-a2bd-4356-817d-6b76d269ba06" providerId="AD" clId="Web-{245E722E-8314-401C-AB1D-35AD12685E0B}" dt="2021-05-15T19:45:35.246" v="6"/>
          <ac:cxnSpMkLst>
            <pc:docMk/>
            <pc:sldMk cId="1087724809" sldId="263"/>
            <ac:cxnSpMk id="14" creationId="{4105C5B1-BB24-4A5C-87B3-3B75CD259422}"/>
          </ac:cxnSpMkLst>
        </pc:cxnChg>
        <pc:cxnChg chg="add del">
          <ac:chgData name="seshagiri Devathi" userId="S::seshagiri.devathi_microsoft.com#ext#@devupconforg2.onmicrosoft.com::8f24b243-a2bd-4356-817d-6b76d269ba06" providerId="AD" clId="Web-{245E722E-8314-401C-AB1D-35AD12685E0B}" dt="2021-05-15T19:45:35.246" v="6"/>
          <ac:cxnSpMkLst>
            <pc:docMk/>
            <pc:sldMk cId="1087724809" sldId="263"/>
            <ac:cxnSpMk id="16" creationId="{A1698572-1C65-478A-8670-BCFB6BD7CE0F}"/>
          </ac:cxnSpMkLst>
        </pc:cxnChg>
      </pc:sldChg>
    </pc:docChg>
  </pc:docChgLst>
  <pc:docChgLst>
    <pc:chgData name="Debbie Kantor" userId="S::debbie_traumabandage.com#ext#@devupconforg2.onmicrosoft.com::24a8a999-71d9-44e7-a082-9752212e6261" providerId="AD" clId="Web-{61BF1E79-B1D4-4927-A167-280546C03CA9}"/>
    <pc:docChg chg="addSld modSld">
      <pc:chgData name="Debbie Kantor" userId="S::debbie_traumabandage.com#ext#@devupconforg2.onmicrosoft.com::24a8a999-71d9-44e7-a082-9752212e6261" providerId="AD" clId="Web-{61BF1E79-B1D4-4927-A167-280546C03CA9}" dt="2021-05-16T14:57:37.143" v="935" actId="1076"/>
      <pc:docMkLst>
        <pc:docMk/>
      </pc:docMkLst>
      <pc:sldChg chg="addSp delSp modSp">
        <pc:chgData name="Debbie Kantor" userId="S::debbie_traumabandage.com#ext#@devupconforg2.onmicrosoft.com::24a8a999-71d9-44e7-a082-9752212e6261" providerId="AD" clId="Web-{61BF1E79-B1D4-4927-A167-280546C03CA9}" dt="2021-05-16T14:54:05.981" v="925" actId="20577"/>
        <pc:sldMkLst>
          <pc:docMk/>
          <pc:sldMk cId="1107656893" sldId="256"/>
        </pc:sldMkLst>
        <pc:spChg chg="mod">
          <ac:chgData name="Debbie Kantor" userId="S::debbie_traumabandage.com#ext#@devupconforg2.onmicrosoft.com::24a8a999-71d9-44e7-a082-9752212e6261" providerId="AD" clId="Web-{61BF1E79-B1D4-4927-A167-280546C03CA9}" dt="2021-05-16T14:53:19.574" v="922" actId="20577"/>
          <ac:spMkLst>
            <pc:docMk/>
            <pc:sldMk cId="1107656893" sldId="256"/>
            <ac:spMk id="2" creationId="{CAE4AF34-268D-2B48-BA5F-3992CA48C4D5}"/>
          </ac:spMkLst>
        </pc:spChg>
        <pc:spChg chg="del mod">
          <ac:chgData name="Debbie Kantor" userId="S::debbie_traumabandage.com#ext#@devupconforg2.onmicrosoft.com::24a8a999-71d9-44e7-a082-9752212e6261" providerId="AD" clId="Web-{61BF1E79-B1D4-4927-A167-280546C03CA9}" dt="2021-05-16T14:25:55.417" v="699"/>
          <ac:spMkLst>
            <pc:docMk/>
            <pc:sldMk cId="1107656893" sldId="256"/>
            <ac:spMk id="5" creationId="{A651490F-1656-4E32-84D6-0E7E954897B6}"/>
          </ac:spMkLst>
        </pc:spChg>
        <pc:spChg chg="mod">
          <ac:chgData name="Debbie Kantor" userId="S::debbie_traumabandage.com#ext#@devupconforg2.onmicrosoft.com::24a8a999-71d9-44e7-a082-9752212e6261" providerId="AD" clId="Web-{61BF1E79-B1D4-4927-A167-280546C03CA9}" dt="2021-05-16T14:54:05.981" v="925" actId="20577"/>
          <ac:spMkLst>
            <pc:docMk/>
            <pc:sldMk cId="1107656893" sldId="256"/>
            <ac:spMk id="16" creationId="{E4B208ED-3B18-4812-BC0B-712DAF81DC00}"/>
          </ac:spMkLst>
        </pc:spChg>
        <pc:spChg chg="ord">
          <ac:chgData name="Debbie Kantor" userId="S::debbie_traumabandage.com#ext#@devupconforg2.onmicrosoft.com::24a8a999-71d9-44e7-a082-9752212e6261" providerId="AD" clId="Web-{61BF1E79-B1D4-4927-A167-280546C03CA9}" dt="2021-05-16T14:25:42.041" v="696"/>
          <ac:spMkLst>
            <pc:docMk/>
            <pc:sldMk cId="1107656893" sldId="256"/>
            <ac:spMk id="38" creationId="{EA7E347D-B32A-4759-B7FF-FD25A9AEE645}"/>
          </ac:spMkLst>
        </pc:spChg>
        <pc:spChg chg="ord">
          <ac:chgData name="Debbie Kantor" userId="S::debbie_traumabandage.com#ext#@devupconforg2.onmicrosoft.com::24a8a999-71d9-44e7-a082-9752212e6261" providerId="AD" clId="Web-{61BF1E79-B1D4-4927-A167-280546C03CA9}" dt="2021-05-16T14:25:46.948" v="697"/>
          <ac:spMkLst>
            <pc:docMk/>
            <pc:sldMk cId="1107656893" sldId="256"/>
            <ac:spMk id="40" creationId="{681F9FCB-1E38-43E9-8567-6292F4842051}"/>
          </ac:spMkLst>
        </pc:spChg>
        <pc:picChg chg="mod">
          <ac:chgData name="Debbie Kantor" userId="S::debbie_traumabandage.com#ext#@devupconforg2.onmicrosoft.com::24a8a999-71d9-44e7-a082-9752212e6261" providerId="AD" clId="Web-{61BF1E79-B1D4-4927-A167-280546C03CA9}" dt="2021-05-16T14:26:03.823" v="702" actId="1076"/>
          <ac:picMkLst>
            <pc:docMk/>
            <pc:sldMk cId="1107656893" sldId="256"/>
            <ac:picMk id="3" creationId="{0CB75199-A61E-4D64-A1A3-9C11BB0B7A76}"/>
          </ac:picMkLst>
        </pc:picChg>
        <pc:picChg chg="mod">
          <ac:chgData name="Debbie Kantor" userId="S::debbie_traumabandage.com#ext#@devupconforg2.onmicrosoft.com::24a8a999-71d9-44e7-a082-9752212e6261" providerId="AD" clId="Web-{61BF1E79-B1D4-4927-A167-280546C03CA9}" dt="2021-05-16T14:11:55.585" v="546" actId="1076"/>
          <ac:picMkLst>
            <pc:docMk/>
            <pc:sldMk cId="1107656893" sldId="256"/>
            <ac:picMk id="4" creationId="{D95A2373-7B07-45B7-81CF-449A12E2E1E9}"/>
          </ac:picMkLst>
        </pc:picChg>
        <pc:picChg chg="add mod ord">
          <ac:chgData name="Debbie Kantor" userId="S::debbie_traumabandage.com#ext#@devupconforg2.onmicrosoft.com::24a8a999-71d9-44e7-a082-9752212e6261" providerId="AD" clId="Web-{61BF1E79-B1D4-4927-A167-280546C03CA9}" dt="2021-05-16T14:26:12.605" v="703" actId="1076"/>
          <ac:picMkLst>
            <pc:docMk/>
            <pc:sldMk cId="1107656893" sldId="256"/>
            <ac:picMk id="7" creationId="{FCF4EE02-93EF-4ACE-B9D6-4A10EAD4814E}"/>
          </ac:picMkLst>
        </pc:picChg>
      </pc:sldChg>
      <pc:sldChg chg="delSp modSp">
        <pc:chgData name="Debbie Kantor" userId="S::debbie_traumabandage.com#ext#@devupconforg2.onmicrosoft.com::24a8a999-71d9-44e7-a082-9752212e6261" providerId="AD" clId="Web-{61BF1E79-B1D4-4927-A167-280546C03CA9}" dt="2021-05-16T14:56:55.548" v="927" actId="20577"/>
        <pc:sldMkLst>
          <pc:docMk/>
          <pc:sldMk cId="160113404" sldId="257"/>
        </pc:sldMkLst>
        <pc:spChg chg="del">
          <ac:chgData name="Debbie Kantor" userId="S::debbie_traumabandage.com#ext#@devupconforg2.onmicrosoft.com::24a8a999-71d9-44e7-a082-9752212e6261" providerId="AD" clId="Web-{61BF1E79-B1D4-4927-A167-280546C03CA9}" dt="2021-05-16T14:12:38.258" v="550"/>
          <ac:spMkLst>
            <pc:docMk/>
            <pc:sldMk cId="160113404" sldId="257"/>
            <ac:spMk id="4" creationId="{5B770092-FF72-423D-BE89-05C2AA72AC75}"/>
          </ac:spMkLst>
        </pc:spChg>
        <pc:spChg chg="mod">
          <ac:chgData name="Debbie Kantor" userId="S::debbie_traumabandage.com#ext#@devupconforg2.onmicrosoft.com::24a8a999-71d9-44e7-a082-9752212e6261" providerId="AD" clId="Web-{61BF1E79-B1D4-4927-A167-280546C03CA9}" dt="2021-05-16T14:56:55.548" v="927" actId="20577"/>
          <ac:spMkLst>
            <pc:docMk/>
            <pc:sldMk cId="160113404" sldId="257"/>
            <ac:spMk id="13" creationId="{B95BC668-7809-4D7A-96E8-780330513AC8}"/>
          </ac:spMkLst>
        </pc:spChg>
        <pc:picChg chg="mod">
          <ac:chgData name="Debbie Kantor" userId="S::debbie_traumabandage.com#ext#@devupconforg2.onmicrosoft.com::24a8a999-71d9-44e7-a082-9752212e6261" providerId="AD" clId="Web-{61BF1E79-B1D4-4927-A167-280546C03CA9}" dt="2021-05-16T14:12:42.789" v="551" actId="1076"/>
          <ac:picMkLst>
            <pc:docMk/>
            <pc:sldMk cId="160113404" sldId="257"/>
            <ac:picMk id="6" creationId="{BA43D5D0-022E-A246-8D9A-426990C297D0}"/>
          </ac:picMkLst>
        </pc:picChg>
      </pc:sldChg>
      <pc:sldChg chg="modSp">
        <pc:chgData name="Debbie Kantor" userId="S::debbie_traumabandage.com#ext#@devupconforg2.onmicrosoft.com::24a8a999-71d9-44e7-a082-9752212e6261" providerId="AD" clId="Web-{61BF1E79-B1D4-4927-A167-280546C03CA9}" dt="2021-05-16T14:20:36.112" v="632" actId="20577"/>
        <pc:sldMkLst>
          <pc:docMk/>
          <pc:sldMk cId="1087724809" sldId="263"/>
        </pc:sldMkLst>
        <pc:spChg chg="mod">
          <ac:chgData name="Debbie Kantor" userId="S::debbie_traumabandage.com#ext#@devupconforg2.onmicrosoft.com::24a8a999-71d9-44e7-a082-9752212e6261" providerId="AD" clId="Web-{61BF1E79-B1D4-4927-A167-280546C03CA9}" dt="2021-05-16T14:14:05.666" v="570" actId="20577"/>
          <ac:spMkLst>
            <pc:docMk/>
            <pc:sldMk cId="1087724809" sldId="263"/>
            <ac:spMk id="6" creationId="{A030E352-8C90-4F78-81BC-465AB6BF9CA5}"/>
          </ac:spMkLst>
        </pc:spChg>
        <pc:spChg chg="mod">
          <ac:chgData name="Debbie Kantor" userId="S::debbie_traumabandage.com#ext#@devupconforg2.onmicrosoft.com::24a8a999-71d9-44e7-a082-9752212e6261" providerId="AD" clId="Web-{61BF1E79-B1D4-4927-A167-280546C03CA9}" dt="2021-05-16T14:20:36.112" v="632" actId="20577"/>
          <ac:spMkLst>
            <pc:docMk/>
            <pc:sldMk cId="1087724809" sldId="263"/>
            <ac:spMk id="54" creationId="{37B05B98-0DAC-4212-A82F-2C31ACF1C7D5}"/>
          </ac:spMkLst>
        </pc:spChg>
      </pc:sldChg>
      <pc:sldChg chg="modSp">
        <pc:chgData name="Debbie Kantor" userId="S::debbie_traumabandage.com#ext#@devupconforg2.onmicrosoft.com::24a8a999-71d9-44e7-a082-9752212e6261" providerId="AD" clId="Web-{61BF1E79-B1D4-4927-A167-280546C03CA9}" dt="2021-05-16T14:14:19.354" v="574" actId="20577"/>
        <pc:sldMkLst>
          <pc:docMk/>
          <pc:sldMk cId="1675704340" sldId="264"/>
        </pc:sldMkLst>
        <pc:spChg chg="mod">
          <ac:chgData name="Debbie Kantor" userId="S::debbie_traumabandage.com#ext#@devupconforg2.onmicrosoft.com::24a8a999-71d9-44e7-a082-9752212e6261" providerId="AD" clId="Web-{61BF1E79-B1D4-4927-A167-280546C03CA9}" dt="2021-05-16T14:05:11.779" v="388" actId="1076"/>
          <ac:spMkLst>
            <pc:docMk/>
            <pc:sldMk cId="1675704340" sldId="264"/>
            <ac:spMk id="3" creationId="{CE5A63E3-CB88-4A16-B60F-E131C4DB1776}"/>
          </ac:spMkLst>
        </pc:spChg>
        <pc:spChg chg="mod">
          <ac:chgData name="Debbie Kantor" userId="S::debbie_traumabandage.com#ext#@devupconforg2.onmicrosoft.com::24a8a999-71d9-44e7-a082-9752212e6261" providerId="AD" clId="Web-{61BF1E79-B1D4-4927-A167-280546C03CA9}" dt="2021-05-16T14:14:19.354" v="574" actId="20577"/>
          <ac:spMkLst>
            <pc:docMk/>
            <pc:sldMk cId="1675704340" sldId="264"/>
            <ac:spMk id="4" creationId="{E946E1D8-35E6-4B82-836A-DD3DA7055EA4}"/>
          </ac:spMkLst>
        </pc:spChg>
        <pc:graphicFrameChg chg="mod modGraphic">
          <ac:chgData name="Debbie Kantor" userId="S::debbie_traumabandage.com#ext#@devupconforg2.onmicrosoft.com::24a8a999-71d9-44e7-a082-9752212e6261" providerId="AD" clId="Web-{61BF1E79-B1D4-4927-A167-280546C03CA9}" dt="2021-05-16T13:52:31.521" v="192"/>
          <ac:graphicFrameMkLst>
            <pc:docMk/>
            <pc:sldMk cId="1675704340" sldId="264"/>
            <ac:graphicFrameMk id="6" creationId="{7C75F905-B7B0-4E27-9A44-DC3ED82F9925}"/>
          </ac:graphicFrameMkLst>
        </pc:graphicFrameChg>
      </pc:sldChg>
      <pc:sldChg chg="addSp delSp modSp">
        <pc:chgData name="Debbie Kantor" userId="S::debbie_traumabandage.com#ext#@devupconforg2.onmicrosoft.com::24a8a999-71d9-44e7-a082-9752212e6261" providerId="AD" clId="Web-{61BF1E79-B1D4-4927-A167-280546C03CA9}" dt="2021-05-16T14:50:32.367" v="921" actId="1076"/>
        <pc:sldMkLst>
          <pc:docMk/>
          <pc:sldMk cId="1555590676" sldId="265"/>
        </pc:sldMkLst>
        <pc:spChg chg="mod">
          <ac:chgData name="Debbie Kantor" userId="S::debbie_traumabandage.com#ext#@devupconforg2.onmicrosoft.com::24a8a999-71d9-44e7-a082-9752212e6261" providerId="AD" clId="Web-{61BF1E79-B1D4-4927-A167-280546C03CA9}" dt="2021-05-16T14:50:32.367" v="921" actId="1076"/>
          <ac:spMkLst>
            <pc:docMk/>
            <pc:sldMk cId="1555590676" sldId="265"/>
            <ac:spMk id="2" creationId="{663CFF12-EDA4-4CED-98CD-99011700F16E}"/>
          </ac:spMkLst>
        </pc:spChg>
        <pc:spChg chg="mod">
          <ac:chgData name="Debbie Kantor" userId="S::debbie_traumabandage.com#ext#@devupconforg2.onmicrosoft.com::24a8a999-71d9-44e7-a082-9752212e6261" providerId="AD" clId="Web-{61BF1E79-B1D4-4927-A167-280546C03CA9}" dt="2021-05-16T14:14:24.260" v="576" actId="20577"/>
          <ac:spMkLst>
            <pc:docMk/>
            <pc:sldMk cId="1555590676" sldId="265"/>
            <ac:spMk id="3" creationId="{28FB194C-2270-4352-A8BA-79D7F7CF8FDA}"/>
          </ac:spMkLst>
        </pc:spChg>
        <pc:spChg chg="mod">
          <ac:chgData name="Debbie Kantor" userId="S::debbie_traumabandage.com#ext#@devupconforg2.onmicrosoft.com::24a8a999-71d9-44e7-a082-9752212e6261" providerId="AD" clId="Web-{61BF1E79-B1D4-4927-A167-280546C03CA9}" dt="2021-05-16T14:10:59.412" v="539" actId="1076"/>
          <ac:spMkLst>
            <pc:docMk/>
            <pc:sldMk cId="1555590676" sldId="265"/>
            <ac:spMk id="6" creationId="{C7636F65-CFFA-48AC-BB61-69D99AF0D6D2}"/>
          </ac:spMkLst>
        </pc:spChg>
        <pc:spChg chg="add mod">
          <ac:chgData name="Debbie Kantor" userId="S::debbie_traumabandage.com#ext#@devupconforg2.onmicrosoft.com::24a8a999-71d9-44e7-a082-9752212e6261" providerId="AD" clId="Web-{61BF1E79-B1D4-4927-A167-280546C03CA9}" dt="2021-05-16T14:39:25.395" v="845" actId="20577"/>
          <ac:spMkLst>
            <pc:docMk/>
            <pc:sldMk cId="1555590676" sldId="265"/>
            <ac:spMk id="437" creationId="{BCD64259-6368-4850-8265-21E562B335ED}"/>
          </ac:spMkLst>
        </pc:spChg>
        <pc:graphicFrameChg chg="add mod modGraphic">
          <ac:chgData name="Debbie Kantor" userId="S::debbie_traumabandage.com#ext#@devupconforg2.onmicrosoft.com::24a8a999-71d9-44e7-a082-9752212e6261" providerId="AD" clId="Web-{61BF1E79-B1D4-4927-A167-280546C03CA9}" dt="2021-05-16T14:02:59.979" v="341" actId="1076"/>
          <ac:graphicFrameMkLst>
            <pc:docMk/>
            <pc:sldMk cId="1555590676" sldId="265"/>
            <ac:graphicFrameMk id="4" creationId="{40E93FAB-9187-4931-B791-2DC18B99556A}"/>
          </ac:graphicFrameMkLst>
        </pc:graphicFrameChg>
        <pc:picChg chg="add del mod ord">
          <ac:chgData name="Debbie Kantor" userId="S::debbie_traumabandage.com#ext#@devupconforg2.onmicrosoft.com::24a8a999-71d9-44e7-a082-9752212e6261" providerId="AD" clId="Web-{61BF1E79-B1D4-4927-A167-280546C03CA9}" dt="2021-05-16T14:50:26.836" v="920"/>
          <ac:picMkLst>
            <pc:docMk/>
            <pc:sldMk cId="1555590676" sldId="265"/>
            <ac:picMk id="443" creationId="{E8A2EAA7-6E0E-4061-960B-C9EBD3FCCA10}"/>
          </ac:picMkLst>
        </pc:picChg>
      </pc:sldChg>
      <pc:sldChg chg="addSp delSp modSp mod setBg">
        <pc:chgData name="Debbie Kantor" userId="S::debbie_traumabandage.com#ext#@devupconforg2.onmicrosoft.com::24a8a999-71d9-44e7-a082-9752212e6261" providerId="AD" clId="Web-{61BF1E79-B1D4-4927-A167-280546C03CA9}" dt="2021-05-16T14:24:21.852" v="692" actId="20577"/>
        <pc:sldMkLst>
          <pc:docMk/>
          <pc:sldMk cId="730749698" sldId="266"/>
        </pc:sldMkLst>
        <pc:spChg chg="mod">
          <ac:chgData name="Debbie Kantor" userId="S::debbie_traumabandage.com#ext#@devupconforg2.onmicrosoft.com::24a8a999-71d9-44e7-a082-9752212e6261" providerId="AD" clId="Web-{61BF1E79-B1D4-4927-A167-280546C03CA9}" dt="2021-05-16T13:55:46.198" v="227"/>
          <ac:spMkLst>
            <pc:docMk/>
            <pc:sldMk cId="730749698" sldId="266"/>
            <ac:spMk id="2" creationId="{663CFF12-EDA4-4CED-98CD-99011700F16E}"/>
          </ac:spMkLst>
        </pc:spChg>
        <pc:spChg chg="del mod">
          <ac:chgData name="Debbie Kantor" userId="S::debbie_traumabandage.com#ext#@devupconforg2.onmicrosoft.com::24a8a999-71d9-44e7-a082-9752212e6261" providerId="AD" clId="Web-{61BF1E79-B1D4-4927-A167-280546C03CA9}" dt="2021-05-16T13:54:59.181" v="223"/>
          <ac:spMkLst>
            <pc:docMk/>
            <pc:sldMk cId="730749698" sldId="266"/>
            <ac:spMk id="3" creationId="{CE5A63E3-CB88-4A16-B60F-E131C4DB1776}"/>
          </ac:spMkLst>
        </pc:spChg>
        <pc:spChg chg="mod ord">
          <ac:chgData name="Debbie Kantor" userId="S::debbie_traumabandage.com#ext#@devupconforg2.onmicrosoft.com::24a8a999-71d9-44e7-a082-9752212e6261" providerId="AD" clId="Web-{61BF1E79-B1D4-4927-A167-280546C03CA9}" dt="2021-05-16T13:55:46.198" v="227"/>
          <ac:spMkLst>
            <pc:docMk/>
            <pc:sldMk cId="730749698" sldId="266"/>
            <ac:spMk id="5" creationId="{3706828E-8914-4E5F-B204-CE6CCCA92934}"/>
          </ac:spMkLst>
        </pc:spChg>
        <pc:spChg chg="del mod">
          <ac:chgData name="Debbie Kantor" userId="S::debbie_traumabandage.com#ext#@devupconforg2.onmicrosoft.com::24a8a999-71d9-44e7-a082-9752212e6261" providerId="AD" clId="Web-{61BF1E79-B1D4-4927-A167-280546C03CA9}" dt="2021-05-16T13:54:47.462" v="218"/>
          <ac:spMkLst>
            <pc:docMk/>
            <pc:sldMk cId="730749698" sldId="266"/>
            <ac:spMk id="7" creationId="{D2F8E11B-AF99-439A-AEC6-3DC66B78CFDE}"/>
          </ac:spMkLst>
        </pc:spChg>
        <pc:spChg chg="del mod">
          <ac:chgData name="Debbie Kantor" userId="S::debbie_traumabandage.com#ext#@devupconforg2.onmicrosoft.com::24a8a999-71d9-44e7-a082-9752212e6261" providerId="AD" clId="Web-{61BF1E79-B1D4-4927-A167-280546C03CA9}" dt="2021-05-16T13:54:50.962" v="221"/>
          <ac:spMkLst>
            <pc:docMk/>
            <pc:sldMk cId="730749698" sldId="266"/>
            <ac:spMk id="8" creationId="{FECC0988-3B3D-4A31-8154-37E33803EEAD}"/>
          </ac:spMkLst>
        </pc:spChg>
        <pc:spChg chg="del mod">
          <ac:chgData name="Debbie Kantor" userId="S::debbie_traumabandage.com#ext#@devupconforg2.onmicrosoft.com::24a8a999-71d9-44e7-a082-9752212e6261" providerId="AD" clId="Web-{61BF1E79-B1D4-4927-A167-280546C03CA9}" dt="2021-05-16T13:55:46.198" v="227"/>
          <ac:spMkLst>
            <pc:docMk/>
            <pc:sldMk cId="730749698" sldId="266"/>
            <ac:spMk id="9" creationId="{40211F66-6526-4905-A805-FD296CCE6C07}"/>
          </ac:spMkLst>
        </pc:spChg>
        <pc:spChg chg="add mod">
          <ac:chgData name="Debbie Kantor" userId="S::debbie_traumabandage.com#ext#@devupconforg2.onmicrosoft.com::24a8a999-71d9-44e7-a082-9752212e6261" providerId="AD" clId="Web-{61BF1E79-B1D4-4927-A167-280546C03CA9}" dt="2021-05-16T14:24:21.852" v="692" actId="20577"/>
          <ac:spMkLst>
            <pc:docMk/>
            <pc:sldMk cId="730749698" sldId="266"/>
            <ac:spMk id="10" creationId="{82EC82B9-71D9-4663-83F5-11827C60B1C5}"/>
          </ac:spMkLst>
        </pc:spChg>
        <pc:spChg chg="add del">
          <ac:chgData name="Debbie Kantor" userId="S::debbie_traumabandage.com#ext#@devupconforg2.onmicrosoft.com::24a8a999-71d9-44e7-a082-9752212e6261" providerId="AD" clId="Web-{61BF1E79-B1D4-4927-A167-280546C03CA9}" dt="2021-05-16T13:55:46.198" v="227"/>
          <ac:spMkLst>
            <pc:docMk/>
            <pc:sldMk cId="730749698" sldId="266"/>
            <ac:spMk id="14" creationId="{92B0CFF1-78D7-4A83-A95E-71F9E3831622}"/>
          </ac:spMkLst>
        </pc:spChg>
        <pc:spChg chg="add del">
          <ac:chgData name="Debbie Kantor" userId="S::debbie_traumabandage.com#ext#@devupconforg2.onmicrosoft.com::24a8a999-71d9-44e7-a082-9752212e6261" providerId="AD" clId="Web-{61BF1E79-B1D4-4927-A167-280546C03CA9}" dt="2021-05-16T13:55:46.198" v="227"/>
          <ac:spMkLst>
            <pc:docMk/>
            <pc:sldMk cId="730749698" sldId="266"/>
            <ac:spMk id="16" creationId="{C34B9DE3-1715-4EE3-99FA-C9BC12F5DBA1}"/>
          </ac:spMkLst>
        </pc:spChg>
        <pc:spChg chg="add">
          <ac:chgData name="Debbie Kantor" userId="S::debbie_traumabandage.com#ext#@devupconforg2.onmicrosoft.com::24a8a999-71d9-44e7-a082-9752212e6261" providerId="AD" clId="Web-{61BF1E79-B1D4-4927-A167-280546C03CA9}" dt="2021-05-16T13:55:46.198" v="227"/>
          <ac:spMkLst>
            <pc:docMk/>
            <pc:sldMk cId="730749698" sldId="266"/>
            <ac:spMk id="25" creationId="{92B0CFF1-78D7-4A83-A95E-71F9E3831622}"/>
          </ac:spMkLst>
        </pc:spChg>
        <pc:picChg chg="add mod ord">
          <ac:chgData name="Debbie Kantor" userId="S::debbie_traumabandage.com#ext#@devupconforg2.onmicrosoft.com::24a8a999-71d9-44e7-a082-9752212e6261" providerId="AD" clId="Web-{61BF1E79-B1D4-4927-A167-280546C03CA9}" dt="2021-05-16T13:55:46.198" v="227"/>
          <ac:picMkLst>
            <pc:docMk/>
            <pc:sldMk cId="730749698" sldId="266"/>
            <ac:picMk id="4" creationId="{2100E061-1FCB-4BC4-9267-B0195A43182A}"/>
          </ac:picMkLst>
        </pc:picChg>
        <pc:cxnChg chg="add del">
          <ac:chgData name="Debbie Kantor" userId="S::debbie_traumabandage.com#ext#@devupconforg2.onmicrosoft.com::24a8a999-71d9-44e7-a082-9752212e6261" providerId="AD" clId="Web-{61BF1E79-B1D4-4927-A167-280546C03CA9}" dt="2021-05-16T13:55:46.198" v="227"/>
          <ac:cxnSpMkLst>
            <pc:docMk/>
            <pc:sldMk cId="730749698" sldId="266"/>
            <ac:cxnSpMk id="18" creationId="{6108BD3D-CFD0-4A15-ACF6-EBC254CD7CF1}"/>
          </ac:cxnSpMkLst>
        </pc:cxnChg>
        <pc:cxnChg chg="add del">
          <ac:chgData name="Debbie Kantor" userId="S::debbie_traumabandage.com#ext#@devupconforg2.onmicrosoft.com::24a8a999-71d9-44e7-a082-9752212e6261" providerId="AD" clId="Web-{61BF1E79-B1D4-4927-A167-280546C03CA9}" dt="2021-05-16T13:55:46.198" v="227"/>
          <ac:cxnSpMkLst>
            <pc:docMk/>
            <pc:sldMk cId="730749698" sldId="266"/>
            <ac:cxnSpMk id="20" creationId="{DB2019E5-6C31-4640-A135-6BBA7FFCF694}"/>
          </ac:cxnSpMkLst>
        </pc:cxnChg>
        <pc:cxnChg chg="add">
          <ac:chgData name="Debbie Kantor" userId="S::debbie_traumabandage.com#ext#@devupconforg2.onmicrosoft.com::24a8a999-71d9-44e7-a082-9752212e6261" providerId="AD" clId="Web-{61BF1E79-B1D4-4927-A167-280546C03CA9}" dt="2021-05-16T13:55:46.198" v="227"/>
          <ac:cxnSpMkLst>
            <pc:docMk/>
            <pc:sldMk cId="730749698" sldId="266"/>
            <ac:cxnSpMk id="27" creationId="{0BE13636-D998-4A75-8C1B-EDBD9E57DC65}"/>
          </ac:cxnSpMkLst>
        </pc:cxnChg>
        <pc:cxnChg chg="add">
          <ac:chgData name="Debbie Kantor" userId="S::debbie_traumabandage.com#ext#@devupconforg2.onmicrosoft.com::24a8a999-71d9-44e7-a082-9752212e6261" providerId="AD" clId="Web-{61BF1E79-B1D4-4927-A167-280546C03CA9}" dt="2021-05-16T13:55:46.198" v="227"/>
          <ac:cxnSpMkLst>
            <pc:docMk/>
            <pc:sldMk cId="730749698" sldId="266"/>
            <ac:cxnSpMk id="29" creationId="{6672E4D5-7CCB-4D76-86FF-83359027DB64}"/>
          </ac:cxnSpMkLst>
        </pc:cxnChg>
      </pc:sldChg>
      <pc:sldChg chg="addSp modSp">
        <pc:chgData name="Debbie Kantor" userId="S::debbie_traumabandage.com#ext#@devupconforg2.onmicrosoft.com::24a8a999-71d9-44e7-a082-9752212e6261" providerId="AD" clId="Web-{61BF1E79-B1D4-4927-A167-280546C03CA9}" dt="2021-05-16T14:16:08.731" v="581" actId="14100"/>
        <pc:sldMkLst>
          <pc:docMk/>
          <pc:sldMk cId="3783610530" sldId="267"/>
        </pc:sldMkLst>
        <pc:spChg chg="mod">
          <ac:chgData name="Debbie Kantor" userId="S::debbie_traumabandage.com#ext#@devupconforg2.onmicrosoft.com::24a8a999-71d9-44e7-a082-9752212e6261" providerId="AD" clId="Web-{61BF1E79-B1D4-4927-A167-280546C03CA9}" dt="2021-05-16T14:04:02.684" v="386" actId="20577"/>
          <ac:spMkLst>
            <pc:docMk/>
            <pc:sldMk cId="3783610530" sldId="267"/>
            <ac:spMk id="7" creationId="{98DC9525-0B96-4EC3-9E65-92BD3F3EBBD7}"/>
          </ac:spMkLst>
        </pc:spChg>
        <pc:picChg chg="add mod">
          <ac:chgData name="Debbie Kantor" userId="S::debbie_traumabandage.com#ext#@devupconforg2.onmicrosoft.com::24a8a999-71d9-44e7-a082-9752212e6261" providerId="AD" clId="Web-{61BF1E79-B1D4-4927-A167-280546C03CA9}" dt="2021-05-16T14:16:08.731" v="581" actId="14100"/>
          <ac:picMkLst>
            <pc:docMk/>
            <pc:sldMk cId="3783610530" sldId="267"/>
            <ac:picMk id="4" creationId="{540BA538-15CB-493E-847D-085E6FB22786}"/>
          </ac:picMkLst>
        </pc:picChg>
      </pc:sldChg>
      <pc:sldChg chg="modSp">
        <pc:chgData name="Debbie Kantor" userId="S::debbie_traumabandage.com#ext#@devupconforg2.onmicrosoft.com::24a8a999-71d9-44e7-a082-9752212e6261" providerId="AD" clId="Web-{61BF1E79-B1D4-4927-A167-280546C03CA9}" dt="2021-05-16T14:14:10.650" v="571" actId="20577"/>
        <pc:sldMkLst>
          <pc:docMk/>
          <pc:sldMk cId="2274720001" sldId="270"/>
        </pc:sldMkLst>
        <pc:spChg chg="mod">
          <ac:chgData name="Debbie Kantor" userId="S::debbie_traumabandage.com#ext#@devupconforg2.onmicrosoft.com::24a8a999-71d9-44e7-a082-9752212e6261" providerId="AD" clId="Web-{61BF1E79-B1D4-4927-A167-280546C03CA9}" dt="2021-05-16T14:14:10.650" v="571" actId="20577"/>
          <ac:spMkLst>
            <pc:docMk/>
            <pc:sldMk cId="2274720001" sldId="270"/>
            <ac:spMk id="5" creationId="{83937225-A564-4CE5-8CA4-148D8C722412}"/>
          </ac:spMkLst>
        </pc:spChg>
      </pc:sldChg>
      <pc:sldChg chg="modSp">
        <pc:chgData name="Debbie Kantor" userId="S::debbie_traumabandage.com#ext#@devupconforg2.onmicrosoft.com::24a8a999-71d9-44e7-a082-9752212e6261" providerId="AD" clId="Web-{61BF1E79-B1D4-4927-A167-280546C03CA9}" dt="2021-05-16T14:57:20.049" v="934" actId="20577"/>
        <pc:sldMkLst>
          <pc:docMk/>
          <pc:sldMk cId="394763169" sldId="271"/>
        </pc:sldMkLst>
        <pc:spChg chg="mod">
          <ac:chgData name="Debbie Kantor" userId="S::debbie_traumabandage.com#ext#@devupconforg2.onmicrosoft.com::24a8a999-71d9-44e7-a082-9752212e6261" providerId="AD" clId="Web-{61BF1E79-B1D4-4927-A167-280546C03CA9}" dt="2021-05-16T13:49:29.221" v="144" actId="20577"/>
          <ac:spMkLst>
            <pc:docMk/>
            <pc:sldMk cId="394763169" sldId="271"/>
            <ac:spMk id="5" creationId="{B388015D-74A0-4024-BEC3-866C1BAE6C62}"/>
          </ac:spMkLst>
        </pc:spChg>
        <pc:spChg chg="mod">
          <ac:chgData name="Debbie Kantor" userId="S::debbie_traumabandage.com#ext#@devupconforg2.onmicrosoft.com::24a8a999-71d9-44e7-a082-9752212e6261" providerId="AD" clId="Web-{61BF1E79-B1D4-4927-A167-280546C03CA9}" dt="2021-05-16T13:48:48.579" v="138" actId="1076"/>
          <ac:spMkLst>
            <pc:docMk/>
            <pc:sldMk cId="394763169" sldId="271"/>
            <ac:spMk id="7" creationId="{912A4654-0898-1445-90B5-60E8632DFCD2}"/>
          </ac:spMkLst>
        </pc:spChg>
        <pc:spChg chg="mod">
          <ac:chgData name="Debbie Kantor" userId="S::debbie_traumabandage.com#ext#@devupconforg2.onmicrosoft.com::24a8a999-71d9-44e7-a082-9752212e6261" providerId="AD" clId="Web-{61BF1E79-B1D4-4927-A167-280546C03CA9}" dt="2021-05-16T14:57:20.049" v="934" actId="20577"/>
          <ac:spMkLst>
            <pc:docMk/>
            <pc:sldMk cId="394763169" sldId="271"/>
            <ac:spMk id="13" creationId="{B95BC668-7809-4D7A-96E8-780330513AC8}"/>
          </ac:spMkLst>
        </pc:spChg>
        <pc:picChg chg="mod ord">
          <ac:chgData name="Debbie Kantor" userId="S::debbie_traumabandage.com#ext#@devupconforg2.onmicrosoft.com::24a8a999-71d9-44e7-a082-9752212e6261" providerId="AD" clId="Web-{61BF1E79-B1D4-4927-A167-280546C03CA9}" dt="2021-05-16T14:19:23.095" v="618" actId="1076"/>
          <ac:picMkLst>
            <pc:docMk/>
            <pc:sldMk cId="394763169" sldId="271"/>
            <ac:picMk id="6" creationId="{BA43D5D0-022E-A246-8D9A-426990C297D0}"/>
          </ac:picMkLst>
        </pc:picChg>
      </pc:sldChg>
      <pc:sldChg chg="delSp modSp">
        <pc:chgData name="Debbie Kantor" userId="S::debbie_traumabandage.com#ext#@devupconforg2.onmicrosoft.com::24a8a999-71d9-44e7-a082-9752212e6261" providerId="AD" clId="Web-{61BF1E79-B1D4-4927-A167-280546C03CA9}" dt="2021-05-16T14:57:37.143" v="935" actId="1076"/>
        <pc:sldMkLst>
          <pc:docMk/>
          <pc:sldMk cId="1359031877" sldId="272"/>
        </pc:sldMkLst>
        <pc:spChg chg="del mod">
          <ac:chgData name="Debbie Kantor" userId="S::debbie_traumabandage.com#ext#@devupconforg2.onmicrosoft.com::24a8a999-71d9-44e7-a082-9752212e6261" providerId="AD" clId="Web-{61BF1E79-B1D4-4927-A167-280546C03CA9}" dt="2021-05-16T14:13:42.853" v="565"/>
          <ac:spMkLst>
            <pc:docMk/>
            <pc:sldMk cId="1359031877" sldId="272"/>
            <ac:spMk id="4" creationId="{5B770092-FF72-423D-BE89-05C2AA72AC75}"/>
          </ac:spMkLst>
        </pc:spChg>
        <pc:spChg chg="mod ord">
          <ac:chgData name="Debbie Kantor" userId="S::debbie_traumabandage.com#ext#@devupconforg2.onmicrosoft.com::24a8a999-71d9-44e7-a082-9752212e6261" providerId="AD" clId="Web-{61BF1E79-B1D4-4927-A167-280546C03CA9}" dt="2021-05-16T13:45:48.387" v="98" actId="20577"/>
          <ac:spMkLst>
            <pc:docMk/>
            <pc:sldMk cId="1359031877" sldId="272"/>
            <ac:spMk id="5" creationId="{B388015D-74A0-4024-BEC3-866C1BAE6C62}"/>
          </ac:spMkLst>
        </pc:spChg>
        <pc:spChg chg="mod ord">
          <ac:chgData name="Debbie Kantor" userId="S::debbie_traumabandage.com#ext#@devupconforg2.onmicrosoft.com::24a8a999-71d9-44e7-a082-9752212e6261" providerId="AD" clId="Web-{61BF1E79-B1D4-4927-A167-280546C03CA9}" dt="2021-05-16T14:13:36.384" v="564" actId="1076"/>
          <ac:spMkLst>
            <pc:docMk/>
            <pc:sldMk cId="1359031877" sldId="272"/>
            <ac:spMk id="7" creationId="{912A4654-0898-1445-90B5-60E8632DFCD2}"/>
          </ac:spMkLst>
        </pc:spChg>
        <pc:spChg chg="mod">
          <ac:chgData name="Debbie Kantor" userId="S::debbie_traumabandage.com#ext#@devupconforg2.onmicrosoft.com::24a8a999-71d9-44e7-a082-9752212e6261" providerId="AD" clId="Web-{61BF1E79-B1D4-4927-A167-280546C03CA9}" dt="2021-05-16T14:57:10.892" v="931" actId="20577"/>
          <ac:spMkLst>
            <pc:docMk/>
            <pc:sldMk cId="1359031877" sldId="272"/>
            <ac:spMk id="13" creationId="{B95BC668-7809-4D7A-96E8-780330513AC8}"/>
          </ac:spMkLst>
        </pc:spChg>
        <pc:picChg chg="mod">
          <ac:chgData name="Debbie Kantor" userId="S::debbie_traumabandage.com#ext#@devupconforg2.onmicrosoft.com::24a8a999-71d9-44e7-a082-9752212e6261" providerId="AD" clId="Web-{61BF1E79-B1D4-4927-A167-280546C03CA9}" dt="2021-05-16T14:57:37.143" v="935" actId="1076"/>
          <ac:picMkLst>
            <pc:docMk/>
            <pc:sldMk cId="1359031877" sldId="272"/>
            <ac:picMk id="2" creationId="{7BD1710F-9FAD-4DF7-B56D-1C28BD5835FC}"/>
          </ac:picMkLst>
        </pc:picChg>
        <pc:picChg chg="mod">
          <ac:chgData name="Debbie Kantor" userId="S::debbie_traumabandage.com#ext#@devupconforg2.onmicrosoft.com::24a8a999-71d9-44e7-a082-9752212e6261" providerId="AD" clId="Web-{61BF1E79-B1D4-4927-A167-280546C03CA9}" dt="2021-05-16T13:44:03.666" v="26" actId="1076"/>
          <ac:picMkLst>
            <pc:docMk/>
            <pc:sldMk cId="1359031877" sldId="272"/>
            <ac:picMk id="6" creationId="{1235C5FF-2F27-4619-A9B3-8B45A256F4F9}"/>
          </ac:picMkLst>
        </pc:picChg>
      </pc:sldChg>
      <pc:sldChg chg="modSp">
        <pc:chgData name="Debbie Kantor" userId="S::debbie_traumabandage.com#ext#@devupconforg2.onmicrosoft.com::24a8a999-71d9-44e7-a082-9752212e6261" providerId="AD" clId="Web-{61BF1E79-B1D4-4927-A167-280546C03CA9}" dt="2021-05-16T14:57:02.033" v="929" actId="20577"/>
        <pc:sldMkLst>
          <pc:docMk/>
          <pc:sldMk cId="2071945857" sldId="273"/>
        </pc:sldMkLst>
        <pc:spChg chg="mod">
          <ac:chgData name="Debbie Kantor" userId="S::debbie_traumabandage.com#ext#@devupconforg2.onmicrosoft.com::24a8a999-71d9-44e7-a082-9752212e6261" providerId="AD" clId="Web-{61BF1E79-B1D4-4927-A167-280546C03CA9}" dt="2021-05-16T14:57:02.033" v="929" actId="20577"/>
          <ac:spMkLst>
            <pc:docMk/>
            <pc:sldMk cId="2071945857" sldId="273"/>
            <ac:spMk id="13" creationId="{B95BC668-7809-4D7A-96E8-780330513AC8}"/>
          </ac:spMkLst>
        </pc:spChg>
      </pc:sldChg>
      <pc:sldChg chg="addSp delSp modSp new mod setBg">
        <pc:chgData name="Debbie Kantor" userId="S::debbie_traumabandage.com#ext#@devupconforg2.onmicrosoft.com::24a8a999-71d9-44e7-a082-9752212e6261" providerId="AD" clId="Web-{61BF1E79-B1D4-4927-A167-280546C03CA9}" dt="2021-05-16T14:48:38.879" v="911"/>
        <pc:sldMkLst>
          <pc:docMk/>
          <pc:sldMk cId="4070396946" sldId="276"/>
        </pc:sldMkLst>
        <pc:spChg chg="mod">
          <ac:chgData name="Debbie Kantor" userId="S::debbie_traumabandage.com#ext#@devupconforg2.onmicrosoft.com::24a8a999-71d9-44e7-a082-9752212e6261" providerId="AD" clId="Web-{61BF1E79-B1D4-4927-A167-280546C03CA9}" dt="2021-05-16T14:48:38.879" v="911"/>
          <ac:spMkLst>
            <pc:docMk/>
            <pc:sldMk cId="4070396946" sldId="276"/>
            <ac:spMk id="2" creationId="{18C253EE-E9FE-484F-A17F-37FF237017E8}"/>
          </ac:spMkLst>
        </pc:spChg>
        <pc:spChg chg="mod">
          <ac:chgData name="Debbie Kantor" userId="S::debbie_traumabandage.com#ext#@devupconforg2.onmicrosoft.com::24a8a999-71d9-44e7-a082-9752212e6261" providerId="AD" clId="Web-{61BF1E79-B1D4-4927-A167-280546C03CA9}" dt="2021-05-16T14:37:12.798" v="781" actId="1076"/>
          <ac:spMkLst>
            <pc:docMk/>
            <pc:sldMk cId="4070396946" sldId="276"/>
            <ac:spMk id="3" creationId="{4FD427F3-081B-4B52-875B-3EB52FE14624}"/>
          </ac:spMkLst>
        </pc:spChg>
        <pc:spChg chg="mod">
          <ac:chgData name="Debbie Kantor" userId="S::debbie_traumabandage.com#ext#@devupconforg2.onmicrosoft.com::24a8a999-71d9-44e7-a082-9752212e6261" providerId="AD" clId="Web-{61BF1E79-B1D4-4927-A167-280546C03CA9}" dt="2021-05-16T14:48:38.879" v="911"/>
          <ac:spMkLst>
            <pc:docMk/>
            <pc:sldMk cId="4070396946" sldId="276"/>
            <ac:spMk id="4" creationId="{BADDA9F4-1330-4CDA-8DA2-4FEEF56D2877}"/>
          </ac:spMkLst>
        </pc:spChg>
        <pc:spChg chg="del mod">
          <ac:chgData name="Debbie Kantor" userId="S::debbie_traumabandage.com#ext#@devupconforg2.onmicrosoft.com::24a8a999-71d9-44e7-a082-9752212e6261" providerId="AD" clId="Web-{61BF1E79-B1D4-4927-A167-280546C03CA9}" dt="2021-05-16T14:48:31.332" v="910"/>
          <ac:spMkLst>
            <pc:docMk/>
            <pc:sldMk cId="4070396946" sldId="276"/>
            <ac:spMk id="67" creationId="{4894F4F4-8D5B-4991-8F16-043AD165890F}"/>
          </ac:spMkLst>
        </pc:spChg>
        <pc:spChg chg="add">
          <ac:chgData name="Debbie Kantor" userId="S::debbie_traumabandage.com#ext#@devupconforg2.onmicrosoft.com::24a8a999-71d9-44e7-a082-9752212e6261" providerId="AD" clId="Web-{61BF1E79-B1D4-4927-A167-280546C03CA9}" dt="2021-05-16T14:48:38.879" v="911"/>
          <ac:spMkLst>
            <pc:docMk/>
            <pc:sldMk cId="4070396946" sldId="276"/>
            <ac:spMk id="174" creationId="{92B0CFF1-78D7-4A83-A95E-71F9E3831622}"/>
          </ac:spMkLst>
        </pc:spChg>
        <pc:spChg chg="mod">
          <ac:chgData name="Debbie Kantor" userId="S::debbie_traumabandage.com#ext#@devupconforg2.onmicrosoft.com::24a8a999-71d9-44e7-a082-9752212e6261" providerId="AD" clId="Web-{61BF1E79-B1D4-4927-A167-280546C03CA9}" dt="2021-05-16T14:48:38.879" v="911"/>
          <ac:spMkLst>
            <pc:docMk/>
            <pc:sldMk cId="4070396946" sldId="276"/>
            <ac:spMk id="465" creationId="{1F22B054-99F9-467A-9A73-3C06912F6887}"/>
          </ac:spMkLst>
        </pc:spChg>
        <pc:graphicFrameChg chg="add mod modGraphic">
          <ac:chgData name="Debbie Kantor" userId="S::debbie_traumabandage.com#ext#@devupconforg2.onmicrosoft.com::24a8a999-71d9-44e7-a082-9752212e6261" providerId="AD" clId="Web-{61BF1E79-B1D4-4927-A167-280546C03CA9}" dt="2021-05-16T14:47:05.720" v="909" actId="1076"/>
          <ac:graphicFrameMkLst>
            <pc:docMk/>
            <pc:sldMk cId="4070396946" sldId="276"/>
            <ac:graphicFrameMk id="5" creationId="{FC45F74E-42F5-4C6E-A802-BFC73A78B354}"/>
          </ac:graphicFrameMkLst>
        </pc:graphicFrameChg>
        <pc:picChg chg="add mod ord">
          <ac:chgData name="Debbie Kantor" userId="S::debbie_traumabandage.com#ext#@devupconforg2.onmicrosoft.com::24a8a999-71d9-44e7-a082-9752212e6261" providerId="AD" clId="Web-{61BF1E79-B1D4-4927-A167-280546C03CA9}" dt="2021-05-16T14:48:38.879" v="911"/>
          <ac:picMkLst>
            <pc:docMk/>
            <pc:sldMk cId="4070396946" sldId="276"/>
            <ac:picMk id="2793" creationId="{F905BC63-D761-49BA-BDEE-CC1CB4C652A0}"/>
          </ac:picMkLst>
        </pc:picChg>
        <pc:cxnChg chg="add">
          <ac:chgData name="Debbie Kantor" userId="S::debbie_traumabandage.com#ext#@devupconforg2.onmicrosoft.com::24a8a999-71d9-44e7-a082-9752212e6261" providerId="AD" clId="Web-{61BF1E79-B1D4-4927-A167-280546C03CA9}" dt="2021-05-16T14:48:38.879" v="911"/>
          <ac:cxnSpMkLst>
            <pc:docMk/>
            <pc:sldMk cId="4070396946" sldId="276"/>
            <ac:cxnSpMk id="176" creationId="{0BE13636-D998-4A75-8C1B-EDBD9E57DC65}"/>
          </ac:cxnSpMkLst>
        </pc:cxnChg>
        <pc:cxnChg chg="add">
          <ac:chgData name="Debbie Kantor" userId="S::debbie_traumabandage.com#ext#@devupconforg2.onmicrosoft.com::24a8a999-71d9-44e7-a082-9752212e6261" providerId="AD" clId="Web-{61BF1E79-B1D4-4927-A167-280546C03CA9}" dt="2021-05-16T14:48:38.879" v="911"/>
          <ac:cxnSpMkLst>
            <pc:docMk/>
            <pc:sldMk cId="4070396946" sldId="276"/>
            <ac:cxnSpMk id="178" creationId="{6672E4D5-7CCB-4D76-86FF-83359027DB64}"/>
          </ac:cxnSpMkLst>
        </pc:cxnChg>
      </pc:sldChg>
    </pc:docChg>
  </pc:docChgLst>
  <pc:docChgLst>
    <pc:chgData name="Debbie Kantor" userId="S::debbie_traumabandage.com#ext#@devupconforg2.onmicrosoft.com::24a8a999-71d9-44e7-a082-9752212e6261" providerId="AD" clId="Web-{55F695DD-14CA-43A9-BDEA-C74A9BA709EB}"/>
    <pc:docChg chg="modSld">
      <pc:chgData name="Debbie Kantor" userId="S::debbie_traumabandage.com#ext#@devupconforg2.onmicrosoft.com::24a8a999-71d9-44e7-a082-9752212e6261" providerId="AD" clId="Web-{55F695DD-14CA-43A9-BDEA-C74A9BA709EB}" dt="2021-05-16T13:39:03.779" v="7"/>
      <pc:docMkLst>
        <pc:docMk/>
      </pc:docMkLst>
      <pc:sldChg chg="addSp modSp mod modShow">
        <pc:chgData name="Debbie Kantor" userId="S::debbie_traumabandage.com#ext#@devupconforg2.onmicrosoft.com::24a8a999-71d9-44e7-a082-9752212e6261" providerId="AD" clId="Web-{55F695DD-14CA-43A9-BDEA-C74A9BA709EB}" dt="2021-05-16T13:39:03.779" v="7"/>
        <pc:sldMkLst>
          <pc:docMk/>
          <pc:sldMk cId="1359031877" sldId="272"/>
        </pc:sldMkLst>
        <pc:spChg chg="ord">
          <ac:chgData name="Debbie Kantor" userId="S::debbie_traumabandage.com#ext#@devupconforg2.onmicrosoft.com::24a8a999-71d9-44e7-a082-9752212e6261" providerId="AD" clId="Web-{55F695DD-14CA-43A9-BDEA-C74A9BA709EB}" dt="2021-05-16T13:38:32.544" v="2"/>
          <ac:spMkLst>
            <pc:docMk/>
            <pc:sldMk cId="1359031877" sldId="272"/>
            <ac:spMk id="3" creationId="{44FE47C6-0C68-4BE6-8DCD-0E4E7492DD12}"/>
          </ac:spMkLst>
        </pc:spChg>
        <pc:picChg chg="mod">
          <ac:chgData name="Debbie Kantor" userId="S::debbie_traumabandage.com#ext#@devupconforg2.onmicrosoft.com::24a8a999-71d9-44e7-a082-9752212e6261" providerId="AD" clId="Web-{55F695DD-14CA-43A9-BDEA-C74A9BA709EB}" dt="2021-05-16T13:38:27.982" v="1" actId="1076"/>
          <ac:picMkLst>
            <pc:docMk/>
            <pc:sldMk cId="1359031877" sldId="272"/>
            <ac:picMk id="2" creationId="{7BD1710F-9FAD-4DF7-B56D-1C28BD5835FC}"/>
          </ac:picMkLst>
        </pc:picChg>
        <pc:picChg chg="add mod">
          <ac:chgData name="Debbie Kantor" userId="S::debbie_traumabandage.com#ext#@devupconforg2.onmicrosoft.com::24a8a999-71d9-44e7-a082-9752212e6261" providerId="AD" clId="Web-{55F695DD-14CA-43A9-BDEA-C74A9BA709EB}" dt="2021-05-16T13:38:56.248" v="6" actId="1076"/>
          <ac:picMkLst>
            <pc:docMk/>
            <pc:sldMk cId="1359031877" sldId="272"/>
            <ac:picMk id="6" creationId="{1235C5FF-2F27-4619-A9B3-8B45A256F4F9}"/>
          </ac:picMkLst>
        </pc:picChg>
        <pc:picChg chg="ord">
          <ac:chgData name="Debbie Kantor" userId="S::debbie_traumabandage.com#ext#@devupconforg2.onmicrosoft.com::24a8a999-71d9-44e7-a082-9752212e6261" providerId="AD" clId="Web-{55F695DD-14CA-43A9-BDEA-C74A9BA709EB}" dt="2021-05-16T13:38:17.059" v="0"/>
          <ac:picMkLst>
            <pc:docMk/>
            <pc:sldMk cId="1359031877" sldId="272"/>
            <ac:picMk id="9" creationId="{DFE1CA1C-E593-4966-AA76-18DE19400976}"/>
          </ac:picMkLst>
        </pc:picChg>
      </pc:sldChg>
    </pc:docChg>
  </pc:docChgLst>
  <pc:docChgLst>
    <pc:chgData name="seshagiri Devathi" userId="S::seshagiri.devathi_microsoft.com#ext#@devupconforg2.onmicrosoft.com::8f24b243-a2bd-4356-817d-6b76d269ba06" providerId="AD" clId="Web-{E5EE6F79-AF18-4721-B1F3-29795B20B4C8}"/>
    <pc:docChg chg="modSld">
      <pc:chgData name="seshagiri Devathi" userId="S::seshagiri.devathi_microsoft.com#ext#@devupconforg2.onmicrosoft.com::8f24b243-a2bd-4356-817d-6b76d269ba06" providerId="AD" clId="Web-{E5EE6F79-AF18-4721-B1F3-29795B20B4C8}" dt="2021-05-16T14:39:33.797" v="59" actId="1076"/>
      <pc:docMkLst>
        <pc:docMk/>
      </pc:docMkLst>
      <pc:sldChg chg="addSp modSp">
        <pc:chgData name="seshagiri Devathi" userId="S::seshagiri.devathi_microsoft.com#ext#@devupconforg2.onmicrosoft.com::8f24b243-a2bd-4356-817d-6b76d269ba06" providerId="AD" clId="Web-{E5EE6F79-AF18-4721-B1F3-29795B20B4C8}" dt="2021-05-16T14:39:33.797" v="59" actId="1076"/>
        <pc:sldMkLst>
          <pc:docMk/>
          <pc:sldMk cId="3783610530" sldId="267"/>
        </pc:sldMkLst>
        <pc:spChg chg="mod">
          <ac:chgData name="seshagiri Devathi" userId="S::seshagiri.devathi_microsoft.com#ext#@devupconforg2.onmicrosoft.com::8f24b243-a2bd-4356-817d-6b76d269ba06" providerId="AD" clId="Web-{E5EE6F79-AF18-4721-B1F3-29795B20B4C8}" dt="2021-05-16T14:39:16.421" v="44" actId="1076"/>
          <ac:spMkLst>
            <pc:docMk/>
            <pc:sldMk cId="3783610530" sldId="267"/>
            <ac:spMk id="7" creationId="{98DC9525-0B96-4EC3-9E65-92BD3F3EBBD7}"/>
          </ac:spMkLst>
        </pc:spChg>
        <pc:spChg chg="mod">
          <ac:chgData name="seshagiri Devathi" userId="S::seshagiri.devathi_microsoft.com#ext#@devupconforg2.onmicrosoft.com::8f24b243-a2bd-4356-817d-6b76d269ba06" providerId="AD" clId="Web-{E5EE6F79-AF18-4721-B1F3-29795B20B4C8}" dt="2021-05-16T14:39:16.499" v="48" actId="1076"/>
          <ac:spMkLst>
            <pc:docMk/>
            <pc:sldMk cId="3783610530" sldId="267"/>
            <ac:spMk id="10" creationId="{69651562-1075-4437-A697-F61787630778}"/>
          </ac:spMkLst>
        </pc:spChg>
        <pc:spChg chg="mod">
          <ac:chgData name="seshagiri Devathi" userId="S::seshagiri.devathi_microsoft.com#ext#@devupconforg2.onmicrosoft.com::8f24b243-a2bd-4356-817d-6b76d269ba06" providerId="AD" clId="Web-{E5EE6F79-AF18-4721-B1F3-29795B20B4C8}" dt="2021-05-16T14:39:33.797" v="59" actId="1076"/>
          <ac:spMkLst>
            <pc:docMk/>
            <pc:sldMk cId="3783610530" sldId="267"/>
            <ac:spMk id="12" creationId="{B82F0705-9EDD-4ADD-B26C-05CF390E24F7}"/>
          </ac:spMkLst>
        </pc:spChg>
        <pc:spChg chg="mod">
          <ac:chgData name="seshagiri Devathi" userId="S::seshagiri.devathi_microsoft.com#ext#@devupconforg2.onmicrosoft.com::8f24b243-a2bd-4356-817d-6b76d269ba06" providerId="AD" clId="Web-{E5EE6F79-AF18-4721-B1F3-29795B20B4C8}" dt="2021-05-16T14:39:16.515" v="49" actId="1076"/>
          <ac:spMkLst>
            <pc:docMk/>
            <pc:sldMk cId="3783610530" sldId="267"/>
            <ac:spMk id="14" creationId="{377159BB-ECD2-4D8E-B33C-0BE5B5A5FA6D}"/>
          </ac:spMkLst>
        </pc:spChg>
        <pc:spChg chg="mod">
          <ac:chgData name="seshagiri Devathi" userId="S::seshagiri.devathi_microsoft.com#ext#@devupconforg2.onmicrosoft.com::8f24b243-a2bd-4356-817d-6b76d269ba06" providerId="AD" clId="Web-{E5EE6F79-AF18-4721-B1F3-29795B20B4C8}" dt="2021-05-16T14:39:16.577" v="52" actId="1076"/>
          <ac:spMkLst>
            <pc:docMk/>
            <pc:sldMk cId="3783610530" sldId="267"/>
            <ac:spMk id="15" creationId="{19E454F7-D5C8-4870-AE67-1597EF6714D1}"/>
          </ac:spMkLst>
        </pc:spChg>
        <pc:spChg chg="mod">
          <ac:chgData name="seshagiri Devathi" userId="S::seshagiri.devathi_microsoft.com#ext#@devupconforg2.onmicrosoft.com::8f24b243-a2bd-4356-817d-6b76d269ba06" providerId="AD" clId="Web-{E5EE6F79-AF18-4721-B1F3-29795B20B4C8}" dt="2021-05-16T14:39:26.765" v="58" actId="1076"/>
          <ac:spMkLst>
            <pc:docMk/>
            <pc:sldMk cId="3783610530" sldId="267"/>
            <ac:spMk id="16" creationId="{52B31ACA-C246-432C-9206-381D5829B997}"/>
          </ac:spMkLst>
        </pc:spChg>
        <pc:spChg chg="add mod">
          <ac:chgData name="seshagiri Devathi" userId="S::seshagiri.devathi_microsoft.com#ext#@devupconforg2.onmicrosoft.com::8f24b243-a2bd-4356-817d-6b76d269ba06" providerId="AD" clId="Web-{E5EE6F79-AF18-4721-B1F3-29795B20B4C8}" dt="2021-05-16T14:39:16.702" v="57" actId="1076"/>
          <ac:spMkLst>
            <pc:docMk/>
            <pc:sldMk cId="3783610530" sldId="267"/>
            <ac:spMk id="19" creationId="{1039AFD2-5CB9-4419-88CE-873827D8C366}"/>
          </ac:spMkLst>
        </pc:spChg>
        <pc:spChg chg="add mod">
          <ac:chgData name="seshagiri Devathi" userId="S::seshagiri.devathi_microsoft.com#ext#@devupconforg2.onmicrosoft.com::8f24b243-a2bd-4356-817d-6b76d269ba06" providerId="AD" clId="Web-{E5EE6F79-AF18-4721-B1F3-29795B20B4C8}" dt="2021-05-16T14:39:16.687" v="56" actId="1076"/>
          <ac:spMkLst>
            <pc:docMk/>
            <pc:sldMk cId="3783610530" sldId="267"/>
            <ac:spMk id="20" creationId="{BD934768-AF4A-4187-B587-9D362780314A}"/>
          </ac:spMkLst>
        </pc:spChg>
        <pc:picChg chg="mod">
          <ac:chgData name="seshagiri Devathi" userId="S::seshagiri.devathi_microsoft.com#ext#@devupconforg2.onmicrosoft.com::8f24b243-a2bd-4356-817d-6b76d269ba06" providerId="AD" clId="Web-{E5EE6F79-AF18-4721-B1F3-29795B20B4C8}" dt="2021-05-16T14:39:16.531" v="50" actId="1076"/>
          <ac:picMkLst>
            <pc:docMk/>
            <pc:sldMk cId="3783610530" sldId="267"/>
            <ac:picMk id="4" creationId="{540BA538-15CB-493E-847D-085E6FB22786}"/>
          </ac:picMkLst>
        </pc:picChg>
        <pc:picChg chg="mod">
          <ac:chgData name="seshagiri Devathi" userId="S::seshagiri.devathi_microsoft.com#ext#@devupconforg2.onmicrosoft.com::8f24b243-a2bd-4356-817d-6b76d269ba06" providerId="AD" clId="Web-{E5EE6F79-AF18-4721-B1F3-29795B20B4C8}" dt="2021-05-16T14:39:16.468" v="46" actId="1076"/>
          <ac:picMkLst>
            <pc:docMk/>
            <pc:sldMk cId="3783610530" sldId="267"/>
            <ac:picMk id="6" creationId="{70714F6C-0766-476D-9763-52A2EACE490A}"/>
          </ac:picMkLst>
        </pc:picChg>
        <pc:picChg chg="mod">
          <ac:chgData name="seshagiri Devathi" userId="S::seshagiri.devathi_microsoft.com#ext#@devupconforg2.onmicrosoft.com::8f24b243-a2bd-4356-817d-6b76d269ba06" providerId="AD" clId="Web-{E5EE6F79-AF18-4721-B1F3-29795B20B4C8}" dt="2021-05-16T14:39:16.624" v="53" actId="1076"/>
          <ac:picMkLst>
            <pc:docMk/>
            <pc:sldMk cId="3783610530" sldId="267"/>
            <ac:picMk id="8" creationId="{FA0CFCE2-5269-4217-82C4-03F06EB8D8CB}"/>
          </ac:picMkLst>
        </pc:picChg>
        <pc:picChg chg="mod">
          <ac:chgData name="seshagiri Devathi" userId="S::seshagiri.devathi_microsoft.com#ext#@devupconforg2.onmicrosoft.com::8f24b243-a2bd-4356-817d-6b76d269ba06" providerId="AD" clId="Web-{E5EE6F79-AF18-4721-B1F3-29795B20B4C8}" dt="2021-05-16T14:39:16.656" v="54" actId="1076"/>
          <ac:picMkLst>
            <pc:docMk/>
            <pc:sldMk cId="3783610530" sldId="267"/>
            <ac:picMk id="9" creationId="{BB4BE4BF-293A-499E-940D-CDCB8207A59F}"/>
          </ac:picMkLst>
        </pc:picChg>
        <pc:picChg chg="mod">
          <ac:chgData name="seshagiri Devathi" userId="S::seshagiri.devathi_microsoft.com#ext#@devupconforg2.onmicrosoft.com::8f24b243-a2bd-4356-817d-6b76d269ba06" providerId="AD" clId="Web-{E5EE6F79-AF18-4721-B1F3-29795B20B4C8}" dt="2021-05-16T14:39:16.577" v="51" actId="1076"/>
          <ac:picMkLst>
            <pc:docMk/>
            <pc:sldMk cId="3783610530" sldId="267"/>
            <ac:picMk id="11" creationId="{364E0AFC-9173-4C0B-9BF8-D5EACA6103C9}"/>
          </ac:picMkLst>
        </pc:picChg>
        <pc:picChg chg="add mod modCrop">
          <ac:chgData name="seshagiri Devathi" userId="S::seshagiri.devathi_microsoft.com#ext#@devupconforg2.onmicrosoft.com::8f24b243-a2bd-4356-817d-6b76d269ba06" providerId="AD" clId="Web-{E5EE6F79-AF18-4721-B1F3-29795B20B4C8}" dt="2021-05-16T14:39:16.671" v="55" actId="1076"/>
          <ac:picMkLst>
            <pc:docMk/>
            <pc:sldMk cId="3783610530" sldId="267"/>
            <ac:picMk id="13" creationId="{088881DB-FC16-4B92-928E-B157E27C88B3}"/>
          </ac:picMkLst>
        </pc:picChg>
        <pc:picChg chg="mod">
          <ac:chgData name="seshagiri Devathi" userId="S::seshagiri.devathi_microsoft.com#ext#@devupconforg2.onmicrosoft.com::8f24b243-a2bd-4356-817d-6b76d269ba06" providerId="AD" clId="Web-{E5EE6F79-AF18-4721-B1F3-29795B20B4C8}" dt="2021-05-16T14:39:16.437" v="45" actId="1076"/>
          <ac:picMkLst>
            <pc:docMk/>
            <pc:sldMk cId="3783610530" sldId="267"/>
            <ac:picMk id="5122" creationId="{30620B8C-5640-453D-9327-8350AA8A9855}"/>
          </ac:picMkLst>
        </pc:picChg>
        <pc:picChg chg="mod">
          <ac:chgData name="seshagiri Devathi" userId="S::seshagiri.devathi_microsoft.com#ext#@devupconforg2.onmicrosoft.com::8f24b243-a2bd-4356-817d-6b76d269ba06" providerId="AD" clId="Web-{E5EE6F79-AF18-4721-B1F3-29795B20B4C8}" dt="2021-05-16T14:39:16.484" v="47" actId="1076"/>
          <ac:picMkLst>
            <pc:docMk/>
            <pc:sldMk cId="3783610530" sldId="267"/>
            <ac:picMk id="6146" creationId="{51A1FEE8-27B5-40C8-B3DB-DE74FF809888}"/>
          </ac:picMkLst>
        </pc:picChg>
      </pc:sldChg>
    </pc:docChg>
  </pc:docChgLst>
  <pc:docChgLst>
    <pc:chgData name="seshagiri Devathi" userId="S::seshagiri.devathi_microsoft.com#ext#@devupconforg2.onmicrosoft.com::8f24b243-a2bd-4356-817d-6b76d269ba06" providerId="AD" clId="Web-{4CEBA679-B18F-490A-AD96-9606AA43071C}"/>
    <pc:docChg chg="modSld">
      <pc:chgData name="seshagiri Devathi" userId="S::seshagiri.devathi_microsoft.com#ext#@devupconforg2.onmicrosoft.com::8f24b243-a2bd-4356-817d-6b76d269ba06" providerId="AD" clId="Web-{4CEBA679-B18F-490A-AD96-9606AA43071C}" dt="2021-05-15T20:04:59.565" v="16" actId="14100"/>
      <pc:docMkLst>
        <pc:docMk/>
      </pc:docMkLst>
      <pc:sldChg chg="addSp delSp modSp">
        <pc:chgData name="seshagiri Devathi" userId="S::seshagiri.devathi_microsoft.com#ext#@devupconforg2.onmicrosoft.com::8f24b243-a2bd-4356-817d-6b76d269ba06" providerId="AD" clId="Web-{4CEBA679-B18F-490A-AD96-9606AA43071C}" dt="2021-05-15T20:04:59.565" v="16" actId="14100"/>
        <pc:sldMkLst>
          <pc:docMk/>
          <pc:sldMk cId="1087724809" sldId="263"/>
        </pc:sldMkLst>
        <pc:picChg chg="add mod">
          <ac:chgData name="seshagiri Devathi" userId="S::seshagiri.devathi_microsoft.com#ext#@devupconforg2.onmicrosoft.com::8f24b243-a2bd-4356-817d-6b76d269ba06" providerId="AD" clId="Web-{4CEBA679-B18F-490A-AD96-9606AA43071C}" dt="2021-05-15T20:04:59.565" v="16" actId="14100"/>
          <ac:picMkLst>
            <pc:docMk/>
            <pc:sldMk cId="1087724809" sldId="263"/>
            <ac:picMk id="3" creationId="{2B76D650-A708-48FA-92C5-3D859C3E4B53}"/>
          </ac:picMkLst>
        </pc:picChg>
        <pc:picChg chg="del">
          <ac:chgData name="seshagiri Devathi" userId="S::seshagiri.devathi_microsoft.com#ext#@devupconforg2.onmicrosoft.com::8f24b243-a2bd-4356-817d-6b76d269ba06" providerId="AD" clId="Web-{4CEBA679-B18F-490A-AD96-9606AA43071C}" dt="2021-05-15T20:03:55.699" v="0"/>
          <ac:picMkLst>
            <pc:docMk/>
            <pc:sldMk cId="1087724809" sldId="263"/>
            <ac:picMk id="5" creationId="{7E6EA730-32DF-4698-9E6F-2208C9A2A699}"/>
          </ac:picMkLst>
        </pc:picChg>
      </pc:sldChg>
    </pc:docChg>
  </pc:docChgLst>
  <pc:docChgLst>
    <pc:chgData name="yachna jacob" userId="S::yachna.angy_gmail.com#ext#@devupconforg2.onmicrosoft.com::38839cfb-4006-42da-a498-02426faaf1f3" providerId="AD" clId="Web-{CB104718-7E1F-4560-A323-CF1D95478F98}"/>
    <pc:docChg chg="addSld modSld">
      <pc:chgData name="yachna jacob" userId="S::yachna.angy_gmail.com#ext#@devupconforg2.onmicrosoft.com::38839cfb-4006-42da-a498-02426faaf1f3" providerId="AD" clId="Web-{CB104718-7E1F-4560-A323-CF1D95478F98}" dt="2021-05-16T13:23:10.081" v="8" actId="20577"/>
      <pc:docMkLst>
        <pc:docMk/>
      </pc:docMkLst>
      <pc:sldChg chg="modSp new">
        <pc:chgData name="yachna jacob" userId="S::yachna.angy_gmail.com#ext#@devupconforg2.onmicrosoft.com::38839cfb-4006-42da-a498-02426faaf1f3" providerId="AD" clId="Web-{CB104718-7E1F-4560-A323-CF1D95478F98}" dt="2021-05-16T13:23:10.081" v="8" actId="20577"/>
        <pc:sldMkLst>
          <pc:docMk/>
          <pc:sldMk cId="4096470888" sldId="274"/>
        </pc:sldMkLst>
        <pc:spChg chg="mod">
          <ac:chgData name="yachna jacob" userId="S::yachna.angy_gmail.com#ext#@devupconforg2.onmicrosoft.com::38839cfb-4006-42da-a498-02426faaf1f3" providerId="AD" clId="Web-{CB104718-7E1F-4560-A323-CF1D95478F98}" dt="2021-05-16T13:23:10.081" v="8" actId="20577"/>
          <ac:spMkLst>
            <pc:docMk/>
            <pc:sldMk cId="4096470888" sldId="274"/>
            <ac:spMk id="2" creationId="{458406D9-1BED-4011-9DAF-EE77556EC9DF}"/>
          </ac:spMkLst>
        </pc:spChg>
      </pc:sldChg>
    </pc:docChg>
  </pc:docChgLst>
  <pc:docChgLst>
    <pc:chgData name="Jen Gonzalez" userId="S::aprnjennifergonzalez_gmail.com#ext#@devupconforg2.onmicrosoft.com::1fbbc541-9631-4ee0-b4d5-5c13bbea8ab0" providerId="AD" clId="Web-{9D9E39B7-0013-4F74-855C-2BA603600864}"/>
    <pc:docChg chg="modSld">
      <pc:chgData name="Jen Gonzalez" userId="S::aprnjennifergonzalez_gmail.com#ext#@devupconforg2.onmicrosoft.com::1fbbc541-9631-4ee0-b4d5-5c13bbea8ab0" providerId="AD" clId="Web-{9D9E39B7-0013-4F74-855C-2BA603600864}" dt="2021-05-16T14:17:10.794" v="468" actId="1076"/>
      <pc:docMkLst>
        <pc:docMk/>
      </pc:docMkLst>
      <pc:sldChg chg="addSp delSp modSp">
        <pc:chgData name="Jen Gonzalez" userId="S::aprnjennifergonzalez_gmail.com#ext#@devupconforg2.onmicrosoft.com::1fbbc541-9631-4ee0-b4d5-5c13bbea8ab0" providerId="AD" clId="Web-{9D9E39B7-0013-4F74-855C-2BA603600864}" dt="2021-05-16T14:17:10.794" v="468" actId="1076"/>
        <pc:sldMkLst>
          <pc:docMk/>
          <pc:sldMk cId="1675704340" sldId="264"/>
        </pc:sldMkLst>
        <pc:spChg chg="mod">
          <ac:chgData name="Jen Gonzalez" userId="S::aprnjennifergonzalez_gmail.com#ext#@devupconforg2.onmicrosoft.com::1fbbc541-9631-4ee0-b4d5-5c13bbea8ab0" providerId="AD" clId="Web-{9D9E39B7-0013-4F74-855C-2BA603600864}" dt="2021-05-16T14:14:02.356" v="460" actId="20577"/>
          <ac:spMkLst>
            <pc:docMk/>
            <pc:sldMk cId="1675704340" sldId="264"/>
            <ac:spMk id="2" creationId="{663CFF12-EDA4-4CED-98CD-99011700F16E}"/>
          </ac:spMkLst>
        </pc:spChg>
        <pc:spChg chg="mod">
          <ac:chgData name="Jen Gonzalez" userId="S::aprnjennifergonzalez_gmail.com#ext#@devupconforg2.onmicrosoft.com::1fbbc541-9631-4ee0-b4d5-5c13bbea8ab0" providerId="AD" clId="Web-{9D9E39B7-0013-4F74-855C-2BA603600864}" dt="2021-05-16T14:15:57.731" v="466" actId="14100"/>
          <ac:spMkLst>
            <pc:docMk/>
            <pc:sldMk cId="1675704340" sldId="264"/>
            <ac:spMk id="3" creationId="{CE5A63E3-CB88-4A16-B60F-E131C4DB1776}"/>
          </ac:spMkLst>
        </pc:spChg>
        <pc:spChg chg="mod">
          <ac:chgData name="Jen Gonzalez" userId="S::aprnjennifergonzalez_gmail.com#ext#@devupconforg2.onmicrosoft.com::1fbbc541-9631-4ee0-b4d5-5c13bbea8ab0" providerId="AD" clId="Web-{9D9E39B7-0013-4F74-855C-2BA603600864}" dt="2021-05-16T14:00:55.658" v="403" actId="1076"/>
          <ac:spMkLst>
            <pc:docMk/>
            <pc:sldMk cId="1675704340" sldId="264"/>
            <ac:spMk id="7" creationId="{8160FC7E-A505-4BC1-B503-BD2EDDD7B472}"/>
          </ac:spMkLst>
        </pc:spChg>
        <pc:spChg chg="del">
          <ac:chgData name="Jen Gonzalez" userId="S::aprnjennifergonzalez_gmail.com#ext#@devupconforg2.onmicrosoft.com::1fbbc541-9631-4ee0-b4d5-5c13bbea8ab0" providerId="AD" clId="Web-{9D9E39B7-0013-4F74-855C-2BA603600864}" dt="2021-05-16T14:03:18.080" v="421"/>
          <ac:spMkLst>
            <pc:docMk/>
            <pc:sldMk cId="1675704340" sldId="264"/>
            <ac:spMk id="8" creationId="{45F8E2BF-073C-48A3-9E86-2491DA5B0E32}"/>
          </ac:spMkLst>
        </pc:spChg>
        <pc:spChg chg="del">
          <ac:chgData name="Jen Gonzalez" userId="S::aprnjennifergonzalez_gmail.com#ext#@devupconforg2.onmicrosoft.com::1fbbc541-9631-4ee0-b4d5-5c13bbea8ab0" providerId="AD" clId="Web-{9D9E39B7-0013-4F74-855C-2BA603600864}" dt="2021-05-16T14:00:51.189" v="402"/>
          <ac:spMkLst>
            <pc:docMk/>
            <pc:sldMk cId="1675704340" sldId="264"/>
            <ac:spMk id="9" creationId="{30F850A2-0C90-4C0A-8E7F-654CCA2AA311}"/>
          </ac:spMkLst>
        </pc:spChg>
        <pc:spChg chg="del">
          <ac:chgData name="Jen Gonzalez" userId="S::aprnjennifergonzalez_gmail.com#ext#@devupconforg2.onmicrosoft.com::1fbbc541-9631-4ee0-b4d5-5c13bbea8ab0" providerId="AD" clId="Web-{9D9E39B7-0013-4F74-855C-2BA603600864}" dt="2021-05-16T14:03:08.877" v="419"/>
          <ac:spMkLst>
            <pc:docMk/>
            <pc:sldMk cId="1675704340" sldId="264"/>
            <ac:spMk id="10" creationId="{B75087AB-F5F2-4FC1-9DA0-C0B4CEBD7AEE}"/>
          </ac:spMkLst>
        </pc:spChg>
        <pc:spChg chg="del">
          <ac:chgData name="Jen Gonzalez" userId="S::aprnjennifergonzalez_gmail.com#ext#@devupconforg2.onmicrosoft.com::1fbbc541-9631-4ee0-b4d5-5c13bbea8ab0" providerId="AD" clId="Web-{9D9E39B7-0013-4F74-855C-2BA603600864}" dt="2021-05-16T14:03:11.393" v="420"/>
          <ac:spMkLst>
            <pc:docMk/>
            <pc:sldMk cId="1675704340" sldId="264"/>
            <ac:spMk id="11" creationId="{206E4BB8-FD71-4AA2-8524-B25AC03089BD}"/>
          </ac:spMkLst>
        </pc:spChg>
        <pc:spChg chg="add mod">
          <ac:chgData name="Jen Gonzalez" userId="S::aprnjennifergonzalez_gmail.com#ext#@devupconforg2.onmicrosoft.com::1fbbc541-9631-4ee0-b4d5-5c13bbea8ab0" providerId="AD" clId="Web-{9D9E39B7-0013-4F74-855C-2BA603600864}" dt="2021-05-16T14:02:56.924" v="418" actId="1076"/>
          <ac:spMkLst>
            <pc:docMk/>
            <pc:sldMk cId="1675704340" sldId="264"/>
            <ac:spMk id="12" creationId="{E96B09B2-7505-4DF1-86BA-C98B317432DF}"/>
          </ac:spMkLst>
        </pc:spChg>
        <pc:spChg chg="add mod">
          <ac:chgData name="Jen Gonzalez" userId="S::aprnjennifergonzalez_gmail.com#ext#@devupconforg2.onmicrosoft.com::1fbbc541-9631-4ee0-b4d5-5c13bbea8ab0" providerId="AD" clId="Web-{9D9E39B7-0013-4F74-855C-2BA603600864}" dt="2021-05-16T14:02:27.674" v="415" actId="1076"/>
          <ac:spMkLst>
            <pc:docMk/>
            <pc:sldMk cId="1675704340" sldId="264"/>
            <ac:spMk id="13" creationId="{A7BF3ECF-8262-47CD-817F-7F8A9D0BFD6A}"/>
          </ac:spMkLst>
        </pc:spChg>
        <pc:spChg chg="add mod">
          <ac:chgData name="Jen Gonzalez" userId="S::aprnjennifergonzalez_gmail.com#ext#@devupconforg2.onmicrosoft.com::1fbbc541-9631-4ee0-b4d5-5c13bbea8ab0" providerId="AD" clId="Web-{9D9E39B7-0013-4F74-855C-2BA603600864}" dt="2021-05-16T14:02:20.908" v="413" actId="1076"/>
          <ac:spMkLst>
            <pc:docMk/>
            <pc:sldMk cId="1675704340" sldId="264"/>
            <ac:spMk id="14" creationId="{782731A2-E020-4FB9-91F9-DC827E4446B6}"/>
          </ac:spMkLst>
        </pc:spChg>
        <pc:spChg chg="add mod">
          <ac:chgData name="Jen Gonzalez" userId="S::aprnjennifergonzalez_gmail.com#ext#@devupconforg2.onmicrosoft.com::1fbbc541-9631-4ee0-b4d5-5c13bbea8ab0" providerId="AD" clId="Web-{9D9E39B7-0013-4F74-855C-2BA603600864}" dt="2021-05-16T14:02:48.268" v="417" actId="1076"/>
          <ac:spMkLst>
            <pc:docMk/>
            <pc:sldMk cId="1675704340" sldId="264"/>
            <ac:spMk id="15" creationId="{2415D3E9-7784-4843-AC99-C7B168D638B5}"/>
          </ac:spMkLst>
        </pc:spChg>
        <pc:spChg chg="add mod">
          <ac:chgData name="Jen Gonzalez" userId="S::aprnjennifergonzalez_gmail.com#ext#@devupconforg2.onmicrosoft.com::1fbbc541-9631-4ee0-b4d5-5c13bbea8ab0" providerId="AD" clId="Web-{9D9E39B7-0013-4F74-855C-2BA603600864}" dt="2021-05-16T14:07:56.409" v="423" actId="1076"/>
          <ac:spMkLst>
            <pc:docMk/>
            <pc:sldMk cId="1675704340" sldId="264"/>
            <ac:spMk id="16" creationId="{EFB5D2C1-99E5-461E-ACC7-0FB9121C3F8C}"/>
          </ac:spMkLst>
        </pc:spChg>
        <pc:spChg chg="add mod">
          <ac:chgData name="Jen Gonzalez" userId="S::aprnjennifergonzalez_gmail.com#ext#@devupconforg2.onmicrosoft.com::1fbbc541-9631-4ee0-b4d5-5c13bbea8ab0" providerId="AD" clId="Web-{9D9E39B7-0013-4F74-855C-2BA603600864}" dt="2021-05-16T14:08:32.425" v="425" actId="1076"/>
          <ac:spMkLst>
            <pc:docMk/>
            <pc:sldMk cId="1675704340" sldId="264"/>
            <ac:spMk id="17" creationId="{A0AD5AEC-6CC6-4CC9-BDFA-3B2F276FDB07}"/>
          </ac:spMkLst>
        </pc:spChg>
        <pc:spChg chg="add mod">
          <ac:chgData name="Jen Gonzalez" userId="S::aprnjennifergonzalez_gmail.com#ext#@devupconforg2.onmicrosoft.com::1fbbc541-9631-4ee0-b4d5-5c13bbea8ab0" providerId="AD" clId="Web-{9D9E39B7-0013-4F74-855C-2BA603600864}" dt="2021-05-16T14:08:42.925" v="427" actId="1076"/>
          <ac:spMkLst>
            <pc:docMk/>
            <pc:sldMk cId="1675704340" sldId="264"/>
            <ac:spMk id="18" creationId="{33A49DD1-2735-4CDC-9F59-F84B81375AC7}"/>
          </ac:spMkLst>
        </pc:spChg>
        <pc:spChg chg="add mod">
          <ac:chgData name="Jen Gonzalez" userId="S::aprnjennifergonzalez_gmail.com#ext#@devupconforg2.onmicrosoft.com::1fbbc541-9631-4ee0-b4d5-5c13bbea8ab0" providerId="AD" clId="Web-{9D9E39B7-0013-4F74-855C-2BA603600864}" dt="2021-05-16T14:14:50.043" v="462" actId="1076"/>
          <ac:spMkLst>
            <pc:docMk/>
            <pc:sldMk cId="1675704340" sldId="264"/>
            <ac:spMk id="19" creationId="{7391A8DA-4F35-43B6-B8F1-FBAD96F93172}"/>
          </ac:spMkLst>
        </pc:spChg>
        <pc:spChg chg="add mod">
          <ac:chgData name="Jen Gonzalez" userId="S::aprnjennifergonzalez_gmail.com#ext#@devupconforg2.onmicrosoft.com::1fbbc541-9631-4ee0-b4d5-5c13bbea8ab0" providerId="AD" clId="Web-{9D9E39B7-0013-4F74-855C-2BA603600864}" dt="2021-05-16T14:17:10.794" v="468" actId="1076"/>
          <ac:spMkLst>
            <pc:docMk/>
            <pc:sldMk cId="1675704340" sldId="264"/>
            <ac:spMk id="20" creationId="{E191BCC5-70EF-433E-9574-BE4D42405D46}"/>
          </ac:spMkLst>
        </pc:spChg>
        <pc:graphicFrameChg chg="mod modGraphic">
          <ac:chgData name="Jen Gonzalez" userId="S::aprnjennifergonzalez_gmail.com#ext#@devupconforg2.onmicrosoft.com::1fbbc541-9631-4ee0-b4d5-5c13bbea8ab0" providerId="AD" clId="Web-{9D9E39B7-0013-4F74-855C-2BA603600864}" dt="2021-05-16T14:01:38.627" v="408"/>
          <ac:graphicFrameMkLst>
            <pc:docMk/>
            <pc:sldMk cId="1675704340" sldId="264"/>
            <ac:graphicFrameMk id="6" creationId="{7C75F905-B7B0-4E27-9A44-DC3ED82F9925}"/>
          </ac:graphicFrameMkLst>
        </pc:graphicFrameChg>
      </pc:sldChg>
    </pc:docChg>
  </pc:docChgLst>
  <pc:docChgLst>
    <pc:chgData name="Kathleen Ulanday" userId="S::kpulanday_hotmail.com#ext#@devupconforg2.onmicrosoft.com::9da5ebe9-2734-4292-b712-06e3723449ec" providerId="AD" clId="Web-{3ED72B45-8145-4F08-A55D-EEF95E76AAB6}"/>
    <pc:docChg chg="modSld">
      <pc:chgData name="Kathleen Ulanday" userId="S::kpulanday_hotmail.com#ext#@devupconforg2.onmicrosoft.com::9da5ebe9-2734-4292-b712-06e3723449ec" providerId="AD" clId="Web-{3ED72B45-8145-4F08-A55D-EEF95E76AAB6}" dt="2021-05-15T19:51:47.952" v="9" actId="14100"/>
      <pc:docMkLst>
        <pc:docMk/>
      </pc:docMkLst>
      <pc:sldChg chg="modSp modNotes">
        <pc:chgData name="Kathleen Ulanday" userId="S::kpulanday_hotmail.com#ext#@devupconforg2.onmicrosoft.com::9da5ebe9-2734-4292-b712-06e3723449ec" providerId="AD" clId="Web-{3ED72B45-8145-4F08-A55D-EEF95E76AAB6}" dt="2021-05-15T19:51:47.952" v="9" actId="14100"/>
        <pc:sldMkLst>
          <pc:docMk/>
          <pc:sldMk cId="160113404" sldId="257"/>
        </pc:sldMkLst>
        <pc:spChg chg="mod">
          <ac:chgData name="Kathleen Ulanday" userId="S::kpulanday_hotmail.com#ext#@devupconforg2.onmicrosoft.com::9da5ebe9-2734-4292-b712-06e3723449ec" providerId="AD" clId="Web-{3ED72B45-8145-4F08-A55D-EEF95E76AAB6}" dt="2021-05-15T19:51:40.155" v="6" actId="14100"/>
          <ac:spMkLst>
            <pc:docMk/>
            <pc:sldMk cId="160113404" sldId="257"/>
            <ac:spMk id="2" creationId="{34DF659E-A1AE-5944-AD11-FD9F70131D77}"/>
          </ac:spMkLst>
        </pc:spChg>
        <pc:spChg chg="mod">
          <ac:chgData name="Kathleen Ulanday" userId="S::kpulanday_hotmail.com#ext#@devupconforg2.onmicrosoft.com::9da5ebe9-2734-4292-b712-06e3723449ec" providerId="AD" clId="Web-{3ED72B45-8145-4F08-A55D-EEF95E76AAB6}" dt="2021-05-15T19:51:30.842" v="1" actId="20577"/>
          <ac:spMkLst>
            <pc:docMk/>
            <pc:sldMk cId="160113404" sldId="257"/>
            <ac:spMk id="7" creationId="{912A4654-0898-1445-90B5-60E8632DFCD2}"/>
          </ac:spMkLst>
        </pc:spChg>
        <pc:picChg chg="mod">
          <ac:chgData name="Kathleen Ulanday" userId="S::kpulanday_hotmail.com#ext#@devupconforg2.onmicrosoft.com::9da5ebe9-2734-4292-b712-06e3723449ec" providerId="AD" clId="Web-{3ED72B45-8145-4F08-A55D-EEF95E76AAB6}" dt="2021-05-15T19:51:47.952" v="9" actId="14100"/>
          <ac:picMkLst>
            <pc:docMk/>
            <pc:sldMk cId="160113404" sldId="257"/>
            <ac:picMk id="9" creationId="{7DED8418-8B62-48EF-93A2-8F2934E07B69}"/>
          </ac:picMkLst>
        </pc:picChg>
        <pc:picChg chg="mod">
          <ac:chgData name="Kathleen Ulanday" userId="S::kpulanday_hotmail.com#ext#@devupconforg2.onmicrosoft.com::9da5ebe9-2734-4292-b712-06e3723449ec" providerId="AD" clId="Web-{3ED72B45-8145-4F08-A55D-EEF95E76AAB6}" dt="2021-05-15T19:51:44.843" v="8" actId="1076"/>
          <ac:picMkLst>
            <pc:docMk/>
            <pc:sldMk cId="160113404" sldId="257"/>
            <ac:picMk id="11" creationId="{3644F886-AC11-4E81-8B17-50169C9B0088}"/>
          </ac:picMkLst>
        </pc:picChg>
      </pc:sldChg>
    </pc:docChg>
  </pc:docChgLst>
  <pc:docChgLst>
    <pc:chgData name="John Mutchek" userId="65eb8a5f-fdfa-489b-85c9-77b85e5d66b0" providerId="ADAL" clId="{945AA10B-244B-443C-8D4E-16E3AE9E9682}"/>
    <pc:docChg chg="undo custSel addSld delSld modSld sldOrd modMainMaster">
      <pc:chgData name="John Mutchek" userId="65eb8a5f-fdfa-489b-85c9-77b85e5d66b0" providerId="ADAL" clId="{945AA10B-244B-443C-8D4E-16E3AE9E9682}" dt="2021-05-16T15:16:36.234" v="3365" actId="554"/>
      <pc:docMkLst>
        <pc:docMk/>
      </pc:docMkLst>
      <pc:sldChg chg="addSp delSp modSp mod modClrScheme delAnim delDesignElem chgLayout">
        <pc:chgData name="John Mutchek" userId="65eb8a5f-fdfa-489b-85c9-77b85e5d66b0" providerId="ADAL" clId="{945AA10B-244B-443C-8D4E-16E3AE9E9682}" dt="2021-05-16T14:58:10.354" v="3309" actId="1076"/>
        <pc:sldMkLst>
          <pc:docMk/>
          <pc:sldMk cId="1107656893" sldId="256"/>
        </pc:sldMkLst>
        <pc:spChg chg="mod ord">
          <ac:chgData name="John Mutchek" userId="65eb8a5f-fdfa-489b-85c9-77b85e5d66b0" providerId="ADAL" clId="{945AA10B-244B-443C-8D4E-16E3AE9E9682}" dt="2021-05-16T14:51:54.966" v="3244" actId="1076"/>
          <ac:spMkLst>
            <pc:docMk/>
            <pc:sldMk cId="1107656893" sldId="256"/>
            <ac:spMk id="2" creationId="{CAE4AF34-268D-2B48-BA5F-3992CA48C4D5}"/>
          </ac:spMkLst>
        </pc:spChg>
        <pc:spChg chg="del mod">
          <ac:chgData name="John Mutchek" userId="65eb8a5f-fdfa-489b-85c9-77b85e5d66b0" providerId="ADAL" clId="{945AA10B-244B-443C-8D4E-16E3AE9E9682}" dt="2021-05-15T18:53:35.717" v="40" actId="478"/>
          <ac:spMkLst>
            <pc:docMk/>
            <pc:sldMk cId="1107656893" sldId="256"/>
            <ac:spMk id="3" creationId="{9C728AFA-758E-A246-A5E1-CBE3A633B272}"/>
          </ac:spMkLst>
        </pc:spChg>
        <pc:spChg chg="add mod">
          <ac:chgData name="John Mutchek" userId="65eb8a5f-fdfa-489b-85c9-77b85e5d66b0" providerId="ADAL" clId="{945AA10B-244B-443C-8D4E-16E3AE9E9682}" dt="2021-05-15T19:07:04.614" v="235" actId="2085"/>
          <ac:spMkLst>
            <pc:docMk/>
            <pc:sldMk cId="1107656893" sldId="256"/>
            <ac:spMk id="5" creationId="{A651490F-1656-4E32-84D6-0E7E954897B6}"/>
          </ac:spMkLst>
        </pc:spChg>
        <pc:spChg chg="mod ord">
          <ac:chgData name="John Mutchek" userId="65eb8a5f-fdfa-489b-85c9-77b85e5d66b0" providerId="ADAL" clId="{945AA10B-244B-443C-8D4E-16E3AE9E9682}" dt="2021-05-16T14:48:21.946" v="3168" actId="700"/>
          <ac:spMkLst>
            <pc:docMk/>
            <pc:sldMk cId="1107656893" sldId="256"/>
            <ac:spMk id="6" creationId="{4692B3D4-C267-4699-89C4-36237492793B}"/>
          </ac:spMkLst>
        </pc:spChg>
        <pc:spChg chg="add del mod">
          <ac:chgData name="John Mutchek" userId="65eb8a5f-fdfa-489b-85c9-77b85e5d66b0" providerId="ADAL" clId="{945AA10B-244B-443C-8D4E-16E3AE9E9682}" dt="2021-05-15T18:53:42.266" v="41" actId="478"/>
          <ac:spMkLst>
            <pc:docMk/>
            <pc:sldMk cId="1107656893" sldId="256"/>
            <ac:spMk id="8" creationId="{2B3F4885-87AF-4A9D-8FEB-293B9D7D8EFB}"/>
          </ac:spMkLst>
        </pc:spChg>
        <pc:spChg chg="add del mod">
          <ac:chgData name="John Mutchek" userId="65eb8a5f-fdfa-489b-85c9-77b85e5d66b0" providerId="ADAL" clId="{945AA10B-244B-443C-8D4E-16E3AE9E9682}" dt="2021-05-15T21:57:50.383" v="1804" actId="478"/>
          <ac:spMkLst>
            <pc:docMk/>
            <pc:sldMk cId="1107656893" sldId="256"/>
            <ac:spMk id="13" creationId="{BF86BEE6-670B-466C-AB09-DE219F0CB90B}"/>
          </ac:spMkLst>
        </pc:spChg>
        <pc:spChg chg="add mod">
          <ac:chgData name="John Mutchek" userId="65eb8a5f-fdfa-489b-85c9-77b85e5d66b0" providerId="ADAL" clId="{945AA10B-244B-443C-8D4E-16E3AE9E9682}" dt="2021-05-15T21:57:47.493" v="1803"/>
          <ac:spMkLst>
            <pc:docMk/>
            <pc:sldMk cId="1107656893" sldId="256"/>
            <ac:spMk id="14" creationId="{5C10CA4E-FF4C-42C5-8E96-6013416E621E}"/>
          </ac:spMkLst>
        </pc:spChg>
        <pc:spChg chg="add mod">
          <ac:chgData name="John Mutchek" userId="65eb8a5f-fdfa-489b-85c9-77b85e5d66b0" providerId="ADAL" clId="{945AA10B-244B-443C-8D4E-16E3AE9E9682}" dt="2021-05-16T14:51:11.978" v="3242" actId="1076"/>
          <ac:spMkLst>
            <pc:docMk/>
            <pc:sldMk cId="1107656893" sldId="256"/>
            <ac:spMk id="16" creationId="{E4B208ED-3B18-4812-BC0B-712DAF81DC00}"/>
          </ac:spMkLst>
        </pc:spChg>
        <pc:spChg chg="add mod">
          <ac:chgData name="John Mutchek" userId="65eb8a5f-fdfa-489b-85c9-77b85e5d66b0" providerId="ADAL" clId="{945AA10B-244B-443C-8D4E-16E3AE9E9682}" dt="2021-05-16T14:58:10.354" v="3309" actId="1076"/>
          <ac:spMkLst>
            <pc:docMk/>
            <pc:sldMk cId="1107656893" sldId="256"/>
            <ac:spMk id="17" creationId="{B7AA3189-0732-4F03-80DB-8F9EDDEF75C8}"/>
          </ac:spMkLst>
        </pc:spChg>
        <pc:spChg chg="del">
          <ac:chgData name="John Mutchek" userId="65eb8a5f-fdfa-489b-85c9-77b85e5d66b0" providerId="ADAL" clId="{945AA10B-244B-443C-8D4E-16E3AE9E9682}" dt="2021-05-16T14:48:21.946" v="3168" actId="700"/>
          <ac:spMkLst>
            <pc:docMk/>
            <pc:sldMk cId="1107656893" sldId="256"/>
            <ac:spMk id="38" creationId="{EA7E347D-B32A-4759-B7FF-FD25A9AEE645}"/>
          </ac:spMkLst>
        </pc:spChg>
        <pc:spChg chg="del">
          <ac:chgData name="John Mutchek" userId="65eb8a5f-fdfa-489b-85c9-77b85e5d66b0" providerId="ADAL" clId="{945AA10B-244B-443C-8D4E-16E3AE9E9682}" dt="2021-05-16T14:48:21.946" v="3168" actId="700"/>
          <ac:spMkLst>
            <pc:docMk/>
            <pc:sldMk cId="1107656893" sldId="256"/>
            <ac:spMk id="40" creationId="{681F9FCB-1E38-43E9-8567-6292F4842051}"/>
          </ac:spMkLst>
        </pc:spChg>
        <pc:spChg chg="del">
          <ac:chgData name="John Mutchek" userId="65eb8a5f-fdfa-489b-85c9-77b85e5d66b0" providerId="ADAL" clId="{945AA10B-244B-443C-8D4E-16E3AE9E9682}" dt="2021-05-16T14:48:21.946" v="3168" actId="700"/>
          <ac:spMkLst>
            <pc:docMk/>
            <pc:sldMk cId="1107656893" sldId="256"/>
            <ac:spMk id="42" creationId="{E687037D-D197-4CDD-BB5E-43AEE9E53408}"/>
          </ac:spMkLst>
        </pc:spChg>
        <pc:picChg chg="add mod ord">
          <ac:chgData name="John Mutchek" userId="65eb8a5f-fdfa-489b-85c9-77b85e5d66b0" providerId="ADAL" clId="{945AA10B-244B-443C-8D4E-16E3AE9E9682}" dt="2021-05-16T14:51:57.124" v="3245" actId="1076"/>
          <ac:picMkLst>
            <pc:docMk/>
            <pc:sldMk cId="1107656893" sldId="256"/>
            <ac:picMk id="3" creationId="{0CB75199-A61E-4D64-A1A3-9C11BB0B7A76}"/>
          </ac:picMkLst>
        </pc:picChg>
        <pc:picChg chg="add del mod ord">
          <ac:chgData name="John Mutchek" userId="65eb8a5f-fdfa-489b-85c9-77b85e5d66b0" providerId="ADAL" clId="{945AA10B-244B-443C-8D4E-16E3AE9E9682}" dt="2021-05-16T14:47:38.953" v="3143" actId="478"/>
          <ac:picMkLst>
            <pc:docMk/>
            <pc:sldMk cId="1107656893" sldId="256"/>
            <ac:picMk id="4" creationId="{D95A2373-7B07-45B7-81CF-449A12E2E1E9}"/>
          </ac:picMkLst>
        </pc:picChg>
        <pc:picChg chg="del">
          <ac:chgData name="John Mutchek" userId="65eb8a5f-fdfa-489b-85c9-77b85e5d66b0" providerId="ADAL" clId="{945AA10B-244B-443C-8D4E-16E3AE9E9682}" dt="2021-05-15T19:51:01.117" v="1356" actId="478"/>
          <ac:picMkLst>
            <pc:docMk/>
            <pc:sldMk cId="1107656893" sldId="256"/>
            <ac:picMk id="6" creationId="{9732FA54-0A34-E647-B8FB-3D0C5C4CF087}"/>
          </ac:picMkLst>
        </pc:picChg>
        <pc:picChg chg="del mod">
          <ac:chgData name="John Mutchek" userId="65eb8a5f-fdfa-489b-85c9-77b85e5d66b0" providerId="ADAL" clId="{945AA10B-244B-443C-8D4E-16E3AE9E9682}" dt="2021-05-16T14:51:34.080" v="3243" actId="478"/>
          <ac:picMkLst>
            <pc:docMk/>
            <pc:sldMk cId="1107656893" sldId="256"/>
            <ac:picMk id="7" creationId="{FCF4EE02-93EF-4ACE-B9D6-4A10EAD4814E}"/>
          </ac:picMkLst>
        </pc:picChg>
        <pc:cxnChg chg="del">
          <ac:chgData name="John Mutchek" userId="65eb8a5f-fdfa-489b-85c9-77b85e5d66b0" providerId="ADAL" clId="{945AA10B-244B-443C-8D4E-16E3AE9E9682}" dt="2021-05-16T14:48:21.946" v="3168" actId="700"/>
          <ac:cxnSpMkLst>
            <pc:docMk/>
            <pc:sldMk cId="1107656893" sldId="256"/>
            <ac:cxnSpMk id="44" creationId="{50E49A7D-8FD9-436A-B77B-246CE503101D}"/>
          </ac:cxnSpMkLst>
        </pc:cxnChg>
        <pc:cxnChg chg="del">
          <ac:chgData name="John Mutchek" userId="65eb8a5f-fdfa-489b-85c9-77b85e5d66b0" providerId="ADAL" clId="{945AA10B-244B-443C-8D4E-16E3AE9E9682}" dt="2021-05-16T14:48:21.946" v="3168" actId="700"/>
          <ac:cxnSpMkLst>
            <pc:docMk/>
            <pc:sldMk cId="1107656893" sldId="256"/>
            <ac:cxnSpMk id="46" creationId="{DA3BF173-E8FE-4201-89A7-ABF03E41DA9D}"/>
          </ac:cxnSpMkLst>
        </pc:cxnChg>
        <pc:cxnChg chg="del">
          <ac:chgData name="John Mutchek" userId="65eb8a5f-fdfa-489b-85c9-77b85e5d66b0" providerId="ADAL" clId="{945AA10B-244B-443C-8D4E-16E3AE9E9682}" dt="2021-05-16T14:48:21.946" v="3168" actId="700"/>
          <ac:cxnSpMkLst>
            <pc:docMk/>
            <pc:sldMk cId="1107656893" sldId="256"/>
            <ac:cxnSpMk id="48" creationId="{7C773C5F-88DC-4BF1-8396-4EFD489005C5}"/>
          </ac:cxnSpMkLst>
        </pc:cxnChg>
      </pc:sldChg>
      <pc:sldChg chg="addSp delSp modSp mod delDesignElem chgLayout">
        <pc:chgData name="John Mutchek" userId="65eb8a5f-fdfa-489b-85c9-77b85e5d66b0" providerId="ADAL" clId="{945AA10B-244B-443C-8D4E-16E3AE9E9682}" dt="2021-05-16T14:25:09.999" v="3070" actId="1076"/>
        <pc:sldMkLst>
          <pc:docMk/>
          <pc:sldMk cId="160113404" sldId="257"/>
        </pc:sldMkLst>
        <pc:spChg chg="mod ord">
          <ac:chgData name="John Mutchek" userId="65eb8a5f-fdfa-489b-85c9-77b85e5d66b0" providerId="ADAL" clId="{945AA10B-244B-443C-8D4E-16E3AE9E9682}" dt="2021-05-15T19:17:57.178" v="512" actId="6264"/>
          <ac:spMkLst>
            <pc:docMk/>
            <pc:sldMk cId="160113404" sldId="257"/>
            <ac:spMk id="2" creationId="{34DF659E-A1AE-5944-AD11-FD9F70131D77}"/>
          </ac:spMkLst>
        </pc:spChg>
        <pc:spChg chg="mod">
          <ac:chgData name="John Mutchek" userId="65eb8a5f-fdfa-489b-85c9-77b85e5d66b0" providerId="ADAL" clId="{945AA10B-244B-443C-8D4E-16E3AE9E9682}" dt="2021-05-15T21:58:25.153" v="1807" actId="207"/>
          <ac:spMkLst>
            <pc:docMk/>
            <pc:sldMk cId="160113404" sldId="257"/>
            <ac:spMk id="4" creationId="{5B770092-FF72-423D-BE89-05C2AA72AC75}"/>
          </ac:spMkLst>
        </pc:spChg>
        <pc:spChg chg="add del">
          <ac:chgData name="John Mutchek" userId="65eb8a5f-fdfa-489b-85c9-77b85e5d66b0" providerId="ADAL" clId="{945AA10B-244B-443C-8D4E-16E3AE9E9682}" dt="2021-05-15T19:06:57.587" v="234" actId="478"/>
          <ac:spMkLst>
            <pc:docMk/>
            <pc:sldMk cId="160113404" sldId="257"/>
            <ac:spMk id="4" creationId="{DB555D62-CE7B-4756-BFB1-C1D4009D3285}"/>
          </ac:spMkLst>
        </pc:spChg>
        <pc:spChg chg="mod">
          <ac:chgData name="John Mutchek" userId="65eb8a5f-fdfa-489b-85c9-77b85e5d66b0" providerId="ADAL" clId="{945AA10B-244B-443C-8D4E-16E3AE9E9682}" dt="2021-05-15T19:15:00.366" v="490" actId="1076"/>
          <ac:spMkLst>
            <pc:docMk/>
            <pc:sldMk cId="160113404" sldId="257"/>
            <ac:spMk id="7" creationId="{912A4654-0898-1445-90B5-60E8632DFCD2}"/>
          </ac:spMkLst>
        </pc:spChg>
        <pc:spChg chg="add del mod">
          <ac:chgData name="John Mutchek" userId="65eb8a5f-fdfa-489b-85c9-77b85e5d66b0" providerId="ADAL" clId="{945AA10B-244B-443C-8D4E-16E3AE9E9682}" dt="2021-05-15T19:17:21.434" v="504" actId="21"/>
          <ac:spMkLst>
            <pc:docMk/>
            <pc:sldMk cId="160113404" sldId="257"/>
            <ac:spMk id="8" creationId="{1AB85ADE-BCFE-4EDC-BC04-7AF4A947B3E4}"/>
          </ac:spMkLst>
        </pc:spChg>
        <pc:spChg chg="add del mod">
          <ac:chgData name="John Mutchek" userId="65eb8a5f-fdfa-489b-85c9-77b85e5d66b0" providerId="ADAL" clId="{945AA10B-244B-443C-8D4E-16E3AE9E9682}" dt="2021-05-15T19:17:57.178" v="512" actId="6264"/>
          <ac:spMkLst>
            <pc:docMk/>
            <pc:sldMk cId="160113404" sldId="257"/>
            <ac:spMk id="12" creationId="{63EBFBF7-3532-478A-957C-BFA3525E5713}"/>
          </ac:spMkLst>
        </pc:spChg>
        <pc:spChg chg="add mod">
          <ac:chgData name="John Mutchek" userId="65eb8a5f-fdfa-489b-85c9-77b85e5d66b0" providerId="ADAL" clId="{945AA10B-244B-443C-8D4E-16E3AE9E9682}" dt="2021-05-15T21:58:25.153" v="1807" actId="207"/>
          <ac:spMkLst>
            <pc:docMk/>
            <pc:sldMk cId="160113404" sldId="257"/>
            <ac:spMk id="13" creationId="{B95BC668-7809-4D7A-96E8-780330513AC8}"/>
          </ac:spMkLst>
        </pc:spChg>
        <pc:spChg chg="add del mod">
          <ac:chgData name="John Mutchek" userId="65eb8a5f-fdfa-489b-85c9-77b85e5d66b0" providerId="ADAL" clId="{945AA10B-244B-443C-8D4E-16E3AE9E9682}" dt="2021-05-15T19:17:57.178" v="512" actId="6264"/>
          <ac:spMkLst>
            <pc:docMk/>
            <pc:sldMk cId="160113404" sldId="257"/>
            <ac:spMk id="14" creationId="{A1D1C91C-3C78-49A5-8764-F2A9A2672B0D}"/>
          </ac:spMkLst>
        </pc:spChg>
        <pc:spChg chg="add mod">
          <ac:chgData name="John Mutchek" userId="65eb8a5f-fdfa-489b-85c9-77b85e5d66b0" providerId="ADAL" clId="{945AA10B-244B-443C-8D4E-16E3AE9E9682}" dt="2021-05-15T21:58:09.169" v="1806" actId="207"/>
          <ac:spMkLst>
            <pc:docMk/>
            <pc:sldMk cId="160113404" sldId="257"/>
            <ac:spMk id="14" creationId="{A30C5F98-0D80-473C-97AB-B1DA30166058}"/>
          </ac:spMkLst>
        </pc:spChg>
        <pc:spChg chg="add del mod">
          <ac:chgData name="John Mutchek" userId="65eb8a5f-fdfa-489b-85c9-77b85e5d66b0" providerId="ADAL" clId="{945AA10B-244B-443C-8D4E-16E3AE9E9682}" dt="2021-05-15T19:18:21.091" v="515" actId="478"/>
          <ac:spMkLst>
            <pc:docMk/>
            <pc:sldMk cId="160113404" sldId="257"/>
            <ac:spMk id="18" creationId="{6AF4803C-CEF2-44E7-A5E5-BBB4165B0AFB}"/>
          </ac:spMkLst>
        </pc:spChg>
        <pc:spChg chg="add del mod">
          <ac:chgData name="John Mutchek" userId="65eb8a5f-fdfa-489b-85c9-77b85e5d66b0" providerId="ADAL" clId="{945AA10B-244B-443C-8D4E-16E3AE9E9682}" dt="2021-05-15T19:18:24.600" v="516" actId="478"/>
          <ac:spMkLst>
            <pc:docMk/>
            <pc:sldMk cId="160113404" sldId="257"/>
            <ac:spMk id="20" creationId="{15CE51E8-ECB2-4B3E-BFC3-E06B00F15BB6}"/>
          </ac:spMkLst>
        </pc:spChg>
        <pc:spChg chg="add del">
          <ac:chgData name="John Mutchek" userId="65eb8a5f-fdfa-489b-85c9-77b85e5d66b0" providerId="ADAL" clId="{945AA10B-244B-443C-8D4E-16E3AE9E9682}" dt="2021-05-15T19:17:57.178" v="512" actId="6264"/>
          <ac:spMkLst>
            <pc:docMk/>
            <pc:sldMk cId="160113404" sldId="257"/>
            <ac:spMk id="40" creationId="{92B0CFF1-78D7-4A83-A95E-71F9E3831622}"/>
          </ac:spMkLst>
        </pc:spChg>
        <pc:spChg chg="add del">
          <ac:chgData name="John Mutchek" userId="65eb8a5f-fdfa-489b-85c9-77b85e5d66b0" providerId="ADAL" clId="{945AA10B-244B-443C-8D4E-16E3AE9E9682}" dt="2021-05-15T19:17:57.178" v="512" actId="6264"/>
          <ac:spMkLst>
            <pc:docMk/>
            <pc:sldMk cId="160113404" sldId="257"/>
            <ac:spMk id="42" creationId="{C34B9DE3-1715-4EE3-99FA-C9BC12F5DBA1}"/>
          </ac:spMkLst>
        </pc:spChg>
        <pc:graphicFrameChg chg="del mod ord">
          <ac:chgData name="John Mutchek" userId="65eb8a5f-fdfa-489b-85c9-77b85e5d66b0" providerId="ADAL" clId="{945AA10B-244B-443C-8D4E-16E3AE9E9682}" dt="2021-05-15T19:18:03.219" v="513" actId="478"/>
          <ac:graphicFrameMkLst>
            <pc:docMk/>
            <pc:sldMk cId="160113404" sldId="257"/>
            <ac:graphicFrameMk id="5" creationId="{CD2B3E57-4A52-4621-BFC2-88E8B76EEB89}"/>
          </ac:graphicFrameMkLst>
        </pc:graphicFrameChg>
        <pc:picChg chg="add del mod ord">
          <ac:chgData name="John Mutchek" userId="65eb8a5f-fdfa-489b-85c9-77b85e5d66b0" providerId="ADAL" clId="{945AA10B-244B-443C-8D4E-16E3AE9E9682}" dt="2021-05-15T19:17:21.434" v="504" actId="21"/>
          <ac:picMkLst>
            <pc:docMk/>
            <pc:sldMk cId="160113404" sldId="257"/>
            <ac:picMk id="3" creationId="{02A4DCEC-F93B-4FDA-B70C-815D3A6AC8E1}"/>
          </ac:picMkLst>
        </pc:picChg>
        <pc:picChg chg="add del mod">
          <ac:chgData name="John Mutchek" userId="65eb8a5f-fdfa-489b-85c9-77b85e5d66b0" providerId="ADAL" clId="{945AA10B-244B-443C-8D4E-16E3AE9E9682}" dt="2021-05-16T14:25:09.999" v="3070" actId="1076"/>
          <ac:picMkLst>
            <pc:docMk/>
            <pc:sldMk cId="160113404" sldId="257"/>
            <ac:picMk id="6" creationId="{BA43D5D0-022E-A246-8D9A-426990C297D0}"/>
          </ac:picMkLst>
        </pc:picChg>
        <pc:picChg chg="add mod">
          <ac:chgData name="John Mutchek" userId="65eb8a5f-fdfa-489b-85c9-77b85e5d66b0" providerId="ADAL" clId="{945AA10B-244B-443C-8D4E-16E3AE9E9682}" dt="2021-05-15T19:14:56.534" v="489" actId="1076"/>
          <ac:picMkLst>
            <pc:docMk/>
            <pc:sldMk cId="160113404" sldId="257"/>
            <ac:picMk id="9" creationId="{7DED8418-8B62-48EF-93A2-8F2934E07B69}"/>
          </ac:picMkLst>
        </pc:picChg>
        <pc:picChg chg="add mod">
          <ac:chgData name="John Mutchek" userId="65eb8a5f-fdfa-489b-85c9-77b85e5d66b0" providerId="ADAL" clId="{945AA10B-244B-443C-8D4E-16E3AE9E9682}" dt="2021-05-15T19:14:41.804" v="487" actId="14100"/>
          <ac:picMkLst>
            <pc:docMk/>
            <pc:sldMk cId="160113404" sldId="257"/>
            <ac:picMk id="11" creationId="{3644F886-AC11-4E81-8B17-50169C9B0088}"/>
          </ac:picMkLst>
        </pc:picChg>
        <pc:cxnChg chg="add del">
          <ac:chgData name="John Mutchek" userId="65eb8a5f-fdfa-489b-85c9-77b85e5d66b0" providerId="ADAL" clId="{945AA10B-244B-443C-8D4E-16E3AE9E9682}" dt="2021-05-15T19:17:57.178" v="512" actId="6264"/>
          <ac:cxnSpMkLst>
            <pc:docMk/>
            <pc:sldMk cId="160113404" sldId="257"/>
            <ac:cxnSpMk id="44" creationId="{6108BD3D-CFD0-4A15-ACF6-EBC254CD7CF1}"/>
          </ac:cxnSpMkLst>
        </pc:cxnChg>
        <pc:cxnChg chg="add del">
          <ac:chgData name="John Mutchek" userId="65eb8a5f-fdfa-489b-85c9-77b85e5d66b0" providerId="ADAL" clId="{945AA10B-244B-443C-8D4E-16E3AE9E9682}" dt="2021-05-15T19:17:57.178" v="512" actId="6264"/>
          <ac:cxnSpMkLst>
            <pc:docMk/>
            <pc:sldMk cId="160113404" sldId="257"/>
            <ac:cxnSpMk id="46" creationId="{DB2019E5-6C31-4640-A135-6BBA7FFCF694}"/>
          </ac:cxnSpMkLst>
        </pc:cxnChg>
      </pc:sldChg>
      <pc:sldChg chg="del ord">
        <pc:chgData name="John Mutchek" userId="65eb8a5f-fdfa-489b-85c9-77b85e5d66b0" providerId="ADAL" clId="{945AA10B-244B-443C-8D4E-16E3AE9E9682}" dt="2021-05-15T19:30:44.082" v="1351" actId="47"/>
        <pc:sldMkLst>
          <pc:docMk/>
          <pc:sldMk cId="1512597320" sldId="258"/>
        </pc:sldMkLst>
      </pc:sldChg>
      <pc:sldChg chg="del">
        <pc:chgData name="John Mutchek" userId="65eb8a5f-fdfa-489b-85c9-77b85e5d66b0" providerId="ADAL" clId="{945AA10B-244B-443C-8D4E-16E3AE9E9682}" dt="2021-05-15T19:27:12.465" v="1120" actId="47"/>
        <pc:sldMkLst>
          <pc:docMk/>
          <pc:sldMk cId="1216426168" sldId="260"/>
        </pc:sldMkLst>
      </pc:sldChg>
      <pc:sldChg chg="addSp delSp modSp del mod">
        <pc:chgData name="John Mutchek" userId="65eb8a5f-fdfa-489b-85c9-77b85e5d66b0" providerId="ADAL" clId="{945AA10B-244B-443C-8D4E-16E3AE9E9682}" dt="2021-05-15T19:27:09.481" v="1119" actId="47"/>
        <pc:sldMkLst>
          <pc:docMk/>
          <pc:sldMk cId="2678322272" sldId="261"/>
        </pc:sldMkLst>
        <pc:spChg chg="del">
          <ac:chgData name="John Mutchek" userId="65eb8a5f-fdfa-489b-85c9-77b85e5d66b0" providerId="ADAL" clId="{945AA10B-244B-443C-8D4E-16E3AE9E9682}" dt="2021-05-15T19:27:07.536" v="1118" actId="478"/>
          <ac:spMkLst>
            <pc:docMk/>
            <pc:sldMk cId="2678322272" sldId="261"/>
            <ac:spMk id="2" creationId="{FC64023F-0635-D442-B911-0E4DFA4AAFA2}"/>
          </ac:spMkLst>
        </pc:spChg>
        <pc:spChg chg="del">
          <ac:chgData name="John Mutchek" userId="65eb8a5f-fdfa-489b-85c9-77b85e5d66b0" providerId="ADAL" clId="{945AA10B-244B-443C-8D4E-16E3AE9E9682}" dt="2021-05-15T19:27:07.536" v="1118" actId="478"/>
          <ac:spMkLst>
            <pc:docMk/>
            <pc:sldMk cId="2678322272" sldId="261"/>
            <ac:spMk id="3" creationId="{7FB0ADFD-217E-3145-8605-90B598E2AEE3}"/>
          </ac:spMkLst>
        </pc:spChg>
        <pc:spChg chg="add mod">
          <ac:chgData name="John Mutchek" userId="65eb8a5f-fdfa-489b-85c9-77b85e5d66b0" providerId="ADAL" clId="{945AA10B-244B-443C-8D4E-16E3AE9E9682}" dt="2021-05-15T19:27:07.536" v="1118" actId="478"/>
          <ac:spMkLst>
            <pc:docMk/>
            <pc:sldMk cId="2678322272" sldId="261"/>
            <ac:spMk id="5" creationId="{AE375EC3-6329-4C28-A44D-51F8C7459AA7}"/>
          </ac:spMkLst>
        </pc:spChg>
        <pc:spChg chg="add mod">
          <ac:chgData name="John Mutchek" userId="65eb8a5f-fdfa-489b-85c9-77b85e5d66b0" providerId="ADAL" clId="{945AA10B-244B-443C-8D4E-16E3AE9E9682}" dt="2021-05-15T19:27:07.536" v="1118" actId="478"/>
          <ac:spMkLst>
            <pc:docMk/>
            <pc:sldMk cId="2678322272" sldId="261"/>
            <ac:spMk id="7" creationId="{DD8CAEC3-FFF6-41FF-8EDD-6D059EE2DB9D}"/>
          </ac:spMkLst>
        </pc:spChg>
      </pc:sldChg>
      <pc:sldChg chg="addSp delSp modSp mod setBg">
        <pc:chgData name="John Mutchek" userId="65eb8a5f-fdfa-489b-85c9-77b85e5d66b0" providerId="ADAL" clId="{945AA10B-244B-443C-8D4E-16E3AE9E9682}" dt="2021-05-16T14:58:58.459" v="3314" actId="22"/>
        <pc:sldMkLst>
          <pc:docMk/>
          <pc:sldMk cId="1317075077" sldId="262"/>
        </pc:sldMkLst>
        <pc:spChg chg="mod">
          <ac:chgData name="John Mutchek" userId="65eb8a5f-fdfa-489b-85c9-77b85e5d66b0" providerId="ADAL" clId="{945AA10B-244B-443C-8D4E-16E3AE9E9682}" dt="2021-05-15T19:31:11.196" v="1353" actId="26606"/>
          <ac:spMkLst>
            <pc:docMk/>
            <pc:sldMk cId="1317075077" sldId="262"/>
            <ac:spMk id="2" creationId="{91C797F4-D3EA-0C40-9DED-C87B2B5E4DD9}"/>
          </ac:spMkLst>
        </pc:spChg>
        <pc:spChg chg="del mod">
          <ac:chgData name="John Mutchek" userId="65eb8a5f-fdfa-489b-85c9-77b85e5d66b0" providerId="ADAL" clId="{945AA10B-244B-443C-8D4E-16E3AE9E9682}" dt="2021-05-15T19:31:14.506" v="1354" actId="478"/>
          <ac:spMkLst>
            <pc:docMk/>
            <pc:sldMk cId="1317075077" sldId="262"/>
            <ac:spMk id="3" creationId="{67916A33-5B51-2E4B-BF85-A2FF15840F41}"/>
          </ac:spMkLst>
        </pc:spChg>
        <pc:spChg chg="add">
          <ac:chgData name="John Mutchek" userId="65eb8a5f-fdfa-489b-85c9-77b85e5d66b0" providerId="ADAL" clId="{945AA10B-244B-443C-8D4E-16E3AE9E9682}" dt="2021-05-16T14:58:58.459" v="3314" actId="22"/>
          <ac:spMkLst>
            <pc:docMk/>
            <pc:sldMk cId="1317075077" sldId="262"/>
            <ac:spMk id="4" creationId="{AE82ABAB-9E2C-46E8-85E3-C00D1EC846E8}"/>
          </ac:spMkLst>
        </pc:spChg>
        <pc:spChg chg="add">
          <ac:chgData name="John Mutchek" userId="65eb8a5f-fdfa-489b-85c9-77b85e5d66b0" providerId="ADAL" clId="{945AA10B-244B-443C-8D4E-16E3AE9E9682}" dt="2021-05-15T19:31:11.196" v="1353" actId="26606"/>
          <ac:spMkLst>
            <pc:docMk/>
            <pc:sldMk cId="1317075077" sldId="262"/>
            <ac:spMk id="10" creationId="{C7FE5201-BB98-480C-BADB-207C8F893897}"/>
          </ac:spMkLst>
        </pc:spChg>
        <pc:picChg chg="add mod">
          <ac:chgData name="John Mutchek" userId="65eb8a5f-fdfa-489b-85c9-77b85e5d66b0" providerId="ADAL" clId="{945AA10B-244B-443C-8D4E-16E3AE9E9682}" dt="2021-05-15T19:31:11.196" v="1353" actId="26606"/>
          <ac:picMkLst>
            <pc:docMk/>
            <pc:sldMk cId="1317075077" sldId="262"/>
            <ac:picMk id="5" creationId="{CB30BFE9-2610-4AC4-A539-7F6F8DD3A767}"/>
          </ac:picMkLst>
        </pc:picChg>
        <pc:cxnChg chg="add">
          <ac:chgData name="John Mutchek" userId="65eb8a5f-fdfa-489b-85c9-77b85e5d66b0" providerId="ADAL" clId="{945AA10B-244B-443C-8D4E-16E3AE9E9682}" dt="2021-05-15T19:31:11.196" v="1353" actId="26606"/>
          <ac:cxnSpMkLst>
            <pc:docMk/>
            <pc:sldMk cId="1317075077" sldId="262"/>
            <ac:cxnSpMk id="12" creationId="{16CA8F77-1A4B-4783-B29C-83745CB031CE}"/>
          </ac:cxnSpMkLst>
        </pc:cxnChg>
        <pc:cxnChg chg="add">
          <ac:chgData name="John Mutchek" userId="65eb8a5f-fdfa-489b-85c9-77b85e5d66b0" providerId="ADAL" clId="{945AA10B-244B-443C-8D4E-16E3AE9E9682}" dt="2021-05-15T19:31:11.196" v="1353" actId="26606"/>
          <ac:cxnSpMkLst>
            <pc:docMk/>
            <pc:sldMk cId="1317075077" sldId="262"/>
            <ac:cxnSpMk id="14" creationId="{F89C6C02-EDA3-4D0B-9C4E-AAE0F2C7D51D}"/>
          </ac:cxnSpMkLst>
        </pc:cxnChg>
        <pc:cxnChg chg="add">
          <ac:chgData name="John Mutchek" userId="65eb8a5f-fdfa-489b-85c9-77b85e5d66b0" providerId="ADAL" clId="{945AA10B-244B-443C-8D4E-16E3AE9E9682}" dt="2021-05-15T19:31:11.196" v="1353" actId="26606"/>
          <ac:cxnSpMkLst>
            <pc:docMk/>
            <pc:sldMk cId="1317075077" sldId="262"/>
            <ac:cxnSpMk id="16" creationId="{70B62E29-1248-414C-B89F-98F01A2EA7CC}"/>
          </ac:cxnSpMkLst>
        </pc:cxnChg>
      </pc:sldChg>
      <pc:sldChg chg="addSp delSp modSp new add del mod modNotesTx">
        <pc:chgData name="John Mutchek" userId="65eb8a5f-fdfa-489b-85c9-77b85e5d66b0" providerId="ADAL" clId="{945AA10B-244B-443C-8D4E-16E3AE9E9682}" dt="2021-05-16T14:37:36.490" v="3141" actId="207"/>
        <pc:sldMkLst>
          <pc:docMk/>
          <pc:sldMk cId="1087724809" sldId="263"/>
        </pc:sldMkLst>
        <pc:spChg chg="mod">
          <ac:chgData name="John Mutchek" userId="65eb8a5f-fdfa-489b-85c9-77b85e5d66b0" providerId="ADAL" clId="{945AA10B-244B-443C-8D4E-16E3AE9E9682}" dt="2021-05-15T19:18:47.095" v="547" actId="20577"/>
          <ac:spMkLst>
            <pc:docMk/>
            <pc:sldMk cId="1087724809" sldId="263"/>
            <ac:spMk id="2" creationId="{663CFF12-EDA4-4CED-98CD-99011700F16E}"/>
          </ac:spMkLst>
        </pc:spChg>
        <pc:spChg chg="mod">
          <ac:chgData name="John Mutchek" userId="65eb8a5f-fdfa-489b-85c9-77b85e5d66b0" providerId="ADAL" clId="{945AA10B-244B-443C-8D4E-16E3AE9E9682}" dt="2021-05-16T13:28:18.545" v="2364" actId="1076"/>
          <ac:spMkLst>
            <pc:docMk/>
            <pc:sldMk cId="1087724809" sldId="263"/>
            <ac:spMk id="4" creationId="{2421194E-0CF3-40D8-9B1D-C9EC52C8236E}"/>
          </ac:spMkLst>
        </pc:spChg>
        <pc:spChg chg="add del mod">
          <ac:chgData name="John Mutchek" userId="65eb8a5f-fdfa-489b-85c9-77b85e5d66b0" providerId="ADAL" clId="{945AA10B-244B-443C-8D4E-16E3AE9E9682}" dt="2021-05-15T21:58:29.965" v="1808" actId="478"/>
          <ac:spMkLst>
            <pc:docMk/>
            <pc:sldMk cId="1087724809" sldId="263"/>
            <ac:spMk id="4" creationId="{5419B54F-521A-4563-B773-E3AD67FF0D67}"/>
          </ac:spMkLst>
        </pc:spChg>
        <pc:spChg chg="mod topLvl">
          <ac:chgData name="John Mutchek" userId="65eb8a5f-fdfa-489b-85c9-77b85e5d66b0" providerId="ADAL" clId="{945AA10B-244B-443C-8D4E-16E3AE9E9682}" dt="2021-05-16T13:30:21.901" v="2365" actId="165"/>
          <ac:spMkLst>
            <pc:docMk/>
            <pc:sldMk cId="1087724809" sldId="263"/>
            <ac:spMk id="5" creationId="{6855AF4E-E8BA-42B6-9C0C-B0D905ED9393}"/>
          </ac:spMkLst>
        </pc:spChg>
        <pc:spChg chg="mod topLvl">
          <ac:chgData name="John Mutchek" userId="65eb8a5f-fdfa-489b-85c9-77b85e5d66b0" providerId="ADAL" clId="{945AA10B-244B-443C-8D4E-16E3AE9E9682}" dt="2021-05-16T13:30:21.901" v="2365" actId="165"/>
          <ac:spMkLst>
            <pc:docMk/>
            <pc:sldMk cId="1087724809" sldId="263"/>
            <ac:spMk id="13" creationId="{4708E5E2-E9BD-43D3-961A-BF818E1ED609}"/>
          </ac:spMkLst>
        </pc:spChg>
        <pc:spChg chg="mod topLvl">
          <ac:chgData name="John Mutchek" userId="65eb8a5f-fdfa-489b-85c9-77b85e5d66b0" providerId="ADAL" clId="{945AA10B-244B-443C-8D4E-16E3AE9E9682}" dt="2021-05-16T13:44:23.585" v="2479" actId="1076"/>
          <ac:spMkLst>
            <pc:docMk/>
            <pc:sldMk cId="1087724809" sldId="263"/>
            <ac:spMk id="16" creationId="{C3E739BB-D457-483B-AA31-FC4C981BAE6B}"/>
          </ac:spMkLst>
        </pc:spChg>
        <pc:spChg chg="mod topLvl">
          <ac:chgData name="John Mutchek" userId="65eb8a5f-fdfa-489b-85c9-77b85e5d66b0" providerId="ADAL" clId="{945AA10B-244B-443C-8D4E-16E3AE9E9682}" dt="2021-05-16T13:30:21.901" v="2365" actId="165"/>
          <ac:spMkLst>
            <pc:docMk/>
            <pc:sldMk cId="1087724809" sldId="263"/>
            <ac:spMk id="17" creationId="{079D7BCB-839A-4D3A-8354-8725D3C3B3F9}"/>
          </ac:spMkLst>
        </pc:spChg>
        <pc:spChg chg="del mod topLvl">
          <ac:chgData name="John Mutchek" userId="65eb8a5f-fdfa-489b-85c9-77b85e5d66b0" providerId="ADAL" clId="{945AA10B-244B-443C-8D4E-16E3AE9E9682}" dt="2021-05-16T13:44:30.083" v="2481" actId="478"/>
          <ac:spMkLst>
            <pc:docMk/>
            <pc:sldMk cId="1087724809" sldId="263"/>
            <ac:spMk id="28" creationId="{D4E77ED3-2196-4577-9586-93E48FF65B7B}"/>
          </ac:spMkLst>
        </pc:spChg>
        <pc:spChg chg="mod">
          <ac:chgData name="John Mutchek" userId="65eb8a5f-fdfa-489b-85c9-77b85e5d66b0" providerId="ADAL" clId="{945AA10B-244B-443C-8D4E-16E3AE9E9682}" dt="2021-05-16T13:28:18.545" v="2364" actId="1076"/>
          <ac:spMkLst>
            <pc:docMk/>
            <pc:sldMk cId="1087724809" sldId="263"/>
            <ac:spMk id="31" creationId="{727A9B50-DFB0-42B1-9025-AB73563732F2}"/>
          </ac:spMkLst>
        </pc:spChg>
        <pc:spChg chg="mod">
          <ac:chgData name="John Mutchek" userId="65eb8a5f-fdfa-489b-85c9-77b85e5d66b0" providerId="ADAL" clId="{945AA10B-244B-443C-8D4E-16E3AE9E9682}" dt="2021-05-16T13:28:18.545" v="2364" actId="1076"/>
          <ac:spMkLst>
            <pc:docMk/>
            <pc:sldMk cId="1087724809" sldId="263"/>
            <ac:spMk id="32" creationId="{EEC5EBD0-BC1D-4829-B592-EF30D72C103D}"/>
          </ac:spMkLst>
        </pc:spChg>
        <pc:spChg chg="mod">
          <ac:chgData name="John Mutchek" userId="65eb8a5f-fdfa-489b-85c9-77b85e5d66b0" providerId="ADAL" clId="{945AA10B-244B-443C-8D4E-16E3AE9E9682}" dt="2021-05-16T13:28:18.545" v="2364" actId="1076"/>
          <ac:spMkLst>
            <pc:docMk/>
            <pc:sldMk cId="1087724809" sldId="263"/>
            <ac:spMk id="33" creationId="{0AC6F747-DDFB-429C-A765-C5237AE4C77A}"/>
          </ac:spMkLst>
        </pc:spChg>
        <pc:spChg chg="mod">
          <ac:chgData name="John Mutchek" userId="65eb8a5f-fdfa-489b-85c9-77b85e5d66b0" providerId="ADAL" clId="{945AA10B-244B-443C-8D4E-16E3AE9E9682}" dt="2021-05-16T13:28:18.545" v="2364" actId="1076"/>
          <ac:spMkLst>
            <pc:docMk/>
            <pc:sldMk cId="1087724809" sldId="263"/>
            <ac:spMk id="34" creationId="{6CFB6EE3-FCBE-4D06-AF5A-CCC5A5556B3A}"/>
          </ac:spMkLst>
        </pc:spChg>
        <pc:spChg chg="mod">
          <ac:chgData name="John Mutchek" userId="65eb8a5f-fdfa-489b-85c9-77b85e5d66b0" providerId="ADAL" clId="{945AA10B-244B-443C-8D4E-16E3AE9E9682}" dt="2021-05-16T13:28:18.545" v="2364" actId="1076"/>
          <ac:spMkLst>
            <pc:docMk/>
            <pc:sldMk cId="1087724809" sldId="263"/>
            <ac:spMk id="35" creationId="{2CD5E955-02DB-47FB-ADD4-7D310D99841F}"/>
          </ac:spMkLst>
        </pc:spChg>
        <pc:spChg chg="del mod topLvl">
          <ac:chgData name="John Mutchek" userId="65eb8a5f-fdfa-489b-85c9-77b85e5d66b0" providerId="ADAL" clId="{945AA10B-244B-443C-8D4E-16E3AE9E9682}" dt="2021-05-16T13:39:08.696" v="2398" actId="478"/>
          <ac:spMkLst>
            <pc:docMk/>
            <pc:sldMk cId="1087724809" sldId="263"/>
            <ac:spMk id="36" creationId="{BB4D2987-EE2E-4639-A651-025A6BF26268}"/>
          </ac:spMkLst>
        </pc:spChg>
        <pc:spChg chg="del mod topLvl">
          <ac:chgData name="John Mutchek" userId="65eb8a5f-fdfa-489b-85c9-77b85e5d66b0" providerId="ADAL" clId="{945AA10B-244B-443C-8D4E-16E3AE9E9682}" dt="2021-05-16T13:39:10.303" v="2399" actId="478"/>
          <ac:spMkLst>
            <pc:docMk/>
            <pc:sldMk cId="1087724809" sldId="263"/>
            <ac:spMk id="37" creationId="{7AB4D6DD-E6F0-48FF-8220-D88A97F47264}"/>
          </ac:spMkLst>
        </pc:spChg>
        <pc:spChg chg="mod topLvl">
          <ac:chgData name="John Mutchek" userId="65eb8a5f-fdfa-489b-85c9-77b85e5d66b0" providerId="ADAL" clId="{945AA10B-244B-443C-8D4E-16E3AE9E9682}" dt="2021-05-16T13:40:41.013" v="2447" actId="553"/>
          <ac:spMkLst>
            <pc:docMk/>
            <pc:sldMk cId="1087724809" sldId="263"/>
            <ac:spMk id="40" creationId="{2BDCD65D-06DC-4631-890C-0A4B40E2AE05}"/>
          </ac:spMkLst>
        </pc:spChg>
        <pc:spChg chg="mod topLvl">
          <ac:chgData name="John Mutchek" userId="65eb8a5f-fdfa-489b-85c9-77b85e5d66b0" providerId="ADAL" clId="{945AA10B-244B-443C-8D4E-16E3AE9E9682}" dt="2021-05-16T13:40:41.013" v="2447" actId="553"/>
          <ac:spMkLst>
            <pc:docMk/>
            <pc:sldMk cId="1087724809" sldId="263"/>
            <ac:spMk id="41" creationId="{23230194-A932-4794-9F68-7946231748B2}"/>
          </ac:spMkLst>
        </pc:spChg>
        <pc:spChg chg="del mod">
          <ac:chgData name="John Mutchek" userId="65eb8a5f-fdfa-489b-85c9-77b85e5d66b0" providerId="ADAL" clId="{945AA10B-244B-443C-8D4E-16E3AE9E9682}" dt="2021-05-16T13:18:57.110" v="2072" actId="478"/>
          <ac:spMkLst>
            <pc:docMk/>
            <pc:sldMk cId="1087724809" sldId="263"/>
            <ac:spMk id="42" creationId="{0D71B828-7F6E-4C6E-B5EB-37A21C45DDCD}"/>
          </ac:spMkLst>
        </pc:spChg>
        <pc:spChg chg="mod topLvl">
          <ac:chgData name="John Mutchek" userId="65eb8a5f-fdfa-489b-85c9-77b85e5d66b0" providerId="ADAL" clId="{945AA10B-244B-443C-8D4E-16E3AE9E9682}" dt="2021-05-16T13:44:54.360" v="2484" actId="1076"/>
          <ac:spMkLst>
            <pc:docMk/>
            <pc:sldMk cId="1087724809" sldId="263"/>
            <ac:spMk id="43" creationId="{C1A7B589-165F-4AB0-A5FD-4D7A6CCB18FD}"/>
          </ac:spMkLst>
        </pc:spChg>
        <pc:spChg chg="mod topLvl">
          <ac:chgData name="John Mutchek" userId="65eb8a5f-fdfa-489b-85c9-77b85e5d66b0" providerId="ADAL" clId="{945AA10B-244B-443C-8D4E-16E3AE9E9682}" dt="2021-05-16T13:30:21.901" v="2365" actId="165"/>
          <ac:spMkLst>
            <pc:docMk/>
            <pc:sldMk cId="1087724809" sldId="263"/>
            <ac:spMk id="48" creationId="{7FEAE908-B6E3-4049-BA94-5FD28C9B9DFF}"/>
          </ac:spMkLst>
        </pc:spChg>
        <pc:spChg chg="mod topLvl">
          <ac:chgData name="John Mutchek" userId="65eb8a5f-fdfa-489b-85c9-77b85e5d66b0" providerId="ADAL" clId="{945AA10B-244B-443C-8D4E-16E3AE9E9682}" dt="2021-05-16T13:30:21.901" v="2365" actId="165"/>
          <ac:spMkLst>
            <pc:docMk/>
            <pc:sldMk cId="1087724809" sldId="263"/>
            <ac:spMk id="49" creationId="{0272CED3-7B16-4356-9FF1-393C925991B1}"/>
          </ac:spMkLst>
        </pc:spChg>
        <pc:spChg chg="mod topLvl">
          <ac:chgData name="John Mutchek" userId="65eb8a5f-fdfa-489b-85c9-77b85e5d66b0" providerId="ADAL" clId="{945AA10B-244B-443C-8D4E-16E3AE9E9682}" dt="2021-05-16T13:44:37.084" v="2482" actId="1076"/>
          <ac:spMkLst>
            <pc:docMk/>
            <pc:sldMk cId="1087724809" sldId="263"/>
            <ac:spMk id="50" creationId="{D000B888-8C0F-40CD-8B54-24D93CAC7642}"/>
          </ac:spMkLst>
        </pc:spChg>
        <pc:spChg chg="mod topLvl">
          <ac:chgData name="John Mutchek" userId="65eb8a5f-fdfa-489b-85c9-77b85e5d66b0" providerId="ADAL" clId="{945AA10B-244B-443C-8D4E-16E3AE9E9682}" dt="2021-05-16T13:30:21.901" v="2365" actId="165"/>
          <ac:spMkLst>
            <pc:docMk/>
            <pc:sldMk cId="1087724809" sldId="263"/>
            <ac:spMk id="51" creationId="{9BE9BB4D-6928-4700-9769-B17E5C3498C5}"/>
          </ac:spMkLst>
        </pc:spChg>
        <pc:spChg chg="mod topLvl">
          <ac:chgData name="John Mutchek" userId="65eb8a5f-fdfa-489b-85c9-77b85e5d66b0" providerId="ADAL" clId="{945AA10B-244B-443C-8D4E-16E3AE9E9682}" dt="2021-05-16T13:44:12.937" v="2478" actId="1076"/>
          <ac:spMkLst>
            <pc:docMk/>
            <pc:sldMk cId="1087724809" sldId="263"/>
            <ac:spMk id="52" creationId="{B54D2847-8C7C-4165-9266-5174B6E93C32}"/>
          </ac:spMkLst>
        </pc:spChg>
        <pc:spChg chg="add mod">
          <ac:chgData name="John Mutchek" userId="65eb8a5f-fdfa-489b-85c9-77b85e5d66b0" providerId="ADAL" clId="{945AA10B-244B-443C-8D4E-16E3AE9E9682}" dt="2021-05-16T13:40:50.248" v="2448" actId="14100"/>
          <ac:spMkLst>
            <pc:docMk/>
            <pc:sldMk cId="1087724809" sldId="263"/>
            <ac:spMk id="54" creationId="{37B05B98-0DAC-4212-A82F-2C31ACF1C7D5}"/>
          </ac:spMkLst>
        </pc:spChg>
        <pc:spChg chg="add mod">
          <ac:chgData name="John Mutchek" userId="65eb8a5f-fdfa-489b-85c9-77b85e5d66b0" providerId="ADAL" clId="{945AA10B-244B-443C-8D4E-16E3AE9E9682}" dt="2021-05-16T13:28:18.545" v="2364" actId="1076"/>
          <ac:spMkLst>
            <pc:docMk/>
            <pc:sldMk cId="1087724809" sldId="263"/>
            <ac:spMk id="55" creationId="{F4621497-2760-4098-AFDB-B48BE11A08CB}"/>
          </ac:spMkLst>
        </pc:spChg>
        <pc:spChg chg="add mod">
          <ac:chgData name="John Mutchek" userId="65eb8a5f-fdfa-489b-85c9-77b85e5d66b0" providerId="ADAL" clId="{945AA10B-244B-443C-8D4E-16E3AE9E9682}" dt="2021-05-16T13:28:18.545" v="2364" actId="1076"/>
          <ac:spMkLst>
            <pc:docMk/>
            <pc:sldMk cId="1087724809" sldId="263"/>
            <ac:spMk id="57" creationId="{8E2DFEBA-5222-425B-8C1D-07EC5A1A25FC}"/>
          </ac:spMkLst>
        </pc:spChg>
        <pc:grpChg chg="add del mod">
          <ac:chgData name="John Mutchek" userId="65eb8a5f-fdfa-489b-85c9-77b85e5d66b0" providerId="ADAL" clId="{945AA10B-244B-443C-8D4E-16E3AE9E9682}" dt="2021-05-16T13:30:21.901" v="2365" actId="165"/>
          <ac:grpSpMkLst>
            <pc:docMk/>
            <pc:sldMk cId="1087724809" sldId="263"/>
            <ac:grpSpMk id="3" creationId="{01646F69-AF23-45D2-8D94-F1B836ECDB21}"/>
          </ac:grpSpMkLst>
        </pc:grpChg>
        <pc:grpChg chg="mod topLvl">
          <ac:chgData name="John Mutchek" userId="65eb8a5f-fdfa-489b-85c9-77b85e5d66b0" providerId="ADAL" clId="{945AA10B-244B-443C-8D4E-16E3AE9E9682}" dt="2021-05-16T13:44:12.937" v="2478" actId="1076"/>
          <ac:grpSpMkLst>
            <pc:docMk/>
            <pc:sldMk cId="1087724809" sldId="263"/>
            <ac:grpSpMk id="9" creationId="{6D1BD7DE-6C2C-4FB3-AEC9-09058D1B0DE6}"/>
          </ac:grpSpMkLst>
        </pc:grpChg>
        <pc:grpChg chg="mod topLvl">
          <ac:chgData name="John Mutchek" userId="65eb8a5f-fdfa-489b-85c9-77b85e5d66b0" providerId="ADAL" clId="{945AA10B-244B-443C-8D4E-16E3AE9E9682}" dt="2021-05-16T13:30:21.901" v="2365" actId="165"/>
          <ac:grpSpMkLst>
            <pc:docMk/>
            <pc:sldMk cId="1087724809" sldId="263"/>
            <ac:grpSpMk id="18" creationId="{CFD56678-89C3-48E2-97C6-8BDD9E1BED2C}"/>
          </ac:grpSpMkLst>
        </pc:grpChg>
        <pc:grpChg chg="mod topLvl">
          <ac:chgData name="John Mutchek" userId="65eb8a5f-fdfa-489b-85c9-77b85e5d66b0" providerId="ADAL" clId="{945AA10B-244B-443C-8D4E-16E3AE9E9682}" dt="2021-05-16T13:30:21.901" v="2365" actId="165"/>
          <ac:grpSpMkLst>
            <pc:docMk/>
            <pc:sldMk cId="1087724809" sldId="263"/>
            <ac:grpSpMk id="23" creationId="{0387267E-5840-44F0-9EB8-2D0B3D37D14C}"/>
          </ac:grpSpMkLst>
        </pc:grpChg>
        <pc:grpChg chg="mod topLvl">
          <ac:chgData name="John Mutchek" userId="65eb8a5f-fdfa-489b-85c9-77b85e5d66b0" providerId="ADAL" clId="{945AA10B-244B-443C-8D4E-16E3AE9E9682}" dt="2021-05-16T13:30:21.901" v="2365" actId="165"/>
          <ac:grpSpMkLst>
            <pc:docMk/>
            <pc:sldMk cId="1087724809" sldId="263"/>
            <ac:grpSpMk id="30" creationId="{416EDB04-F19F-4A8D-B6D8-9B4C56F6B5E0}"/>
          </ac:grpSpMkLst>
        </pc:grpChg>
        <pc:grpChg chg="mod topLvl">
          <ac:chgData name="John Mutchek" userId="65eb8a5f-fdfa-489b-85c9-77b85e5d66b0" providerId="ADAL" clId="{945AA10B-244B-443C-8D4E-16E3AE9E9682}" dt="2021-05-16T13:30:21.901" v="2365" actId="165"/>
          <ac:grpSpMkLst>
            <pc:docMk/>
            <pc:sldMk cId="1087724809" sldId="263"/>
            <ac:grpSpMk id="45" creationId="{0FC0C6D8-76E9-4744-9E77-859B2BE2F728}"/>
          </ac:grpSpMkLst>
        </pc:grpChg>
        <pc:graphicFrameChg chg="mod">
          <ac:chgData name="John Mutchek" userId="65eb8a5f-fdfa-489b-85c9-77b85e5d66b0" providerId="ADAL" clId="{945AA10B-244B-443C-8D4E-16E3AE9E9682}" dt="2021-05-16T14:37:36.490" v="3141" actId="207"/>
          <ac:graphicFrameMkLst>
            <pc:docMk/>
            <pc:sldMk cId="1087724809" sldId="263"/>
            <ac:graphicFrameMk id="8" creationId="{8C640CB8-498F-4767-8F06-89221177748C}"/>
          </ac:graphicFrameMkLst>
        </pc:graphicFrameChg>
        <pc:picChg chg="mod topLvl">
          <ac:chgData name="John Mutchek" userId="65eb8a5f-fdfa-489b-85c9-77b85e5d66b0" providerId="ADAL" clId="{945AA10B-244B-443C-8D4E-16E3AE9E9682}" dt="2021-05-16T13:30:21.901" v="2365" actId="165"/>
          <ac:picMkLst>
            <pc:docMk/>
            <pc:sldMk cId="1087724809" sldId="263"/>
            <ac:picMk id="7" creationId="{2CC2F499-6B2F-43F7-AD14-825E7DAD047B}"/>
          </ac:picMkLst>
        </pc:picChg>
        <pc:picChg chg="mod">
          <ac:chgData name="John Mutchek" userId="65eb8a5f-fdfa-489b-85c9-77b85e5d66b0" providerId="ADAL" clId="{945AA10B-244B-443C-8D4E-16E3AE9E9682}" dt="2021-05-16T13:28:18.545" v="2364" actId="1076"/>
          <ac:picMkLst>
            <pc:docMk/>
            <pc:sldMk cId="1087724809" sldId="263"/>
            <ac:picMk id="10" creationId="{B77362B4-94FD-4D1D-9A87-BAC9B084EFB2}"/>
          </ac:picMkLst>
        </pc:picChg>
        <pc:picChg chg="mod">
          <ac:chgData name="John Mutchek" userId="65eb8a5f-fdfa-489b-85c9-77b85e5d66b0" providerId="ADAL" clId="{945AA10B-244B-443C-8D4E-16E3AE9E9682}" dt="2021-05-16T13:28:18.545" v="2364" actId="1076"/>
          <ac:picMkLst>
            <pc:docMk/>
            <pc:sldMk cId="1087724809" sldId="263"/>
            <ac:picMk id="11" creationId="{C7F3310D-B9E4-46B4-B037-820EBE60A2E6}"/>
          </ac:picMkLst>
        </pc:picChg>
        <pc:picChg chg="mod topLvl">
          <ac:chgData name="John Mutchek" userId="65eb8a5f-fdfa-489b-85c9-77b85e5d66b0" providerId="ADAL" clId="{945AA10B-244B-443C-8D4E-16E3AE9E9682}" dt="2021-05-16T13:30:21.901" v="2365" actId="165"/>
          <ac:picMkLst>
            <pc:docMk/>
            <pc:sldMk cId="1087724809" sldId="263"/>
            <ac:picMk id="14" creationId="{23DC1AF2-F3CB-4ADA-AE8A-6DC0061DC1FE}"/>
          </ac:picMkLst>
        </pc:picChg>
        <pc:picChg chg="mod">
          <ac:chgData name="John Mutchek" userId="65eb8a5f-fdfa-489b-85c9-77b85e5d66b0" providerId="ADAL" clId="{945AA10B-244B-443C-8D4E-16E3AE9E9682}" dt="2021-05-16T13:28:18.545" v="2364" actId="1076"/>
          <ac:picMkLst>
            <pc:docMk/>
            <pc:sldMk cId="1087724809" sldId="263"/>
            <ac:picMk id="19" creationId="{25E41795-A765-48BE-9085-FAF2711EA41C}"/>
          </ac:picMkLst>
        </pc:picChg>
        <pc:picChg chg="mod">
          <ac:chgData name="John Mutchek" userId="65eb8a5f-fdfa-489b-85c9-77b85e5d66b0" providerId="ADAL" clId="{945AA10B-244B-443C-8D4E-16E3AE9E9682}" dt="2021-05-16T13:28:18.545" v="2364" actId="1076"/>
          <ac:picMkLst>
            <pc:docMk/>
            <pc:sldMk cId="1087724809" sldId="263"/>
            <ac:picMk id="20" creationId="{F8844793-07EB-4F71-A8DE-01E7EC11A160}"/>
          </ac:picMkLst>
        </pc:picChg>
        <pc:picChg chg="mod">
          <ac:chgData name="John Mutchek" userId="65eb8a5f-fdfa-489b-85c9-77b85e5d66b0" providerId="ADAL" clId="{945AA10B-244B-443C-8D4E-16E3AE9E9682}" dt="2021-05-16T13:28:18.545" v="2364" actId="1076"/>
          <ac:picMkLst>
            <pc:docMk/>
            <pc:sldMk cId="1087724809" sldId="263"/>
            <ac:picMk id="21" creationId="{E915EF36-75FD-404A-A4B4-C75AD2BC5D5C}"/>
          </ac:picMkLst>
        </pc:picChg>
        <pc:picChg chg="mod topLvl">
          <ac:chgData name="John Mutchek" userId="65eb8a5f-fdfa-489b-85c9-77b85e5d66b0" providerId="ADAL" clId="{945AA10B-244B-443C-8D4E-16E3AE9E9682}" dt="2021-05-16T13:30:21.901" v="2365" actId="165"/>
          <ac:picMkLst>
            <pc:docMk/>
            <pc:sldMk cId="1087724809" sldId="263"/>
            <ac:picMk id="22" creationId="{4545F7D7-1AAA-45F7-87C1-830144DE3FF6}"/>
          </ac:picMkLst>
        </pc:picChg>
        <pc:picChg chg="mod">
          <ac:chgData name="John Mutchek" userId="65eb8a5f-fdfa-489b-85c9-77b85e5d66b0" providerId="ADAL" clId="{945AA10B-244B-443C-8D4E-16E3AE9E9682}" dt="2021-05-16T13:28:18.545" v="2364" actId="1076"/>
          <ac:picMkLst>
            <pc:docMk/>
            <pc:sldMk cId="1087724809" sldId="263"/>
            <ac:picMk id="24" creationId="{26C46666-CC77-40B7-BB48-9918FAFE0C78}"/>
          </ac:picMkLst>
        </pc:picChg>
        <pc:picChg chg="mod">
          <ac:chgData name="John Mutchek" userId="65eb8a5f-fdfa-489b-85c9-77b85e5d66b0" providerId="ADAL" clId="{945AA10B-244B-443C-8D4E-16E3AE9E9682}" dt="2021-05-16T13:28:18.545" v="2364" actId="1076"/>
          <ac:picMkLst>
            <pc:docMk/>
            <pc:sldMk cId="1087724809" sldId="263"/>
            <ac:picMk id="25" creationId="{46E424D1-948B-4AE6-B8E1-B8D2D89C4C21}"/>
          </ac:picMkLst>
        </pc:picChg>
        <pc:picChg chg="del mod topLvl">
          <ac:chgData name="John Mutchek" userId="65eb8a5f-fdfa-489b-85c9-77b85e5d66b0" providerId="ADAL" clId="{945AA10B-244B-443C-8D4E-16E3AE9E9682}" dt="2021-05-16T13:30:29.587" v="2366" actId="478"/>
          <ac:picMkLst>
            <pc:docMk/>
            <pc:sldMk cId="1087724809" sldId="263"/>
            <ac:picMk id="26" creationId="{92859FC1-BC6B-4179-81F7-0BDACA28AB82}"/>
          </ac:picMkLst>
        </pc:picChg>
        <pc:picChg chg="mod">
          <ac:chgData name="John Mutchek" userId="65eb8a5f-fdfa-489b-85c9-77b85e5d66b0" providerId="ADAL" clId="{945AA10B-244B-443C-8D4E-16E3AE9E9682}" dt="2021-05-16T13:28:18.545" v="2364" actId="1076"/>
          <ac:picMkLst>
            <pc:docMk/>
            <pc:sldMk cId="1087724809" sldId="263"/>
            <ac:picMk id="46" creationId="{8DEC12D2-1FD0-4B58-B5F6-254F8A820411}"/>
          </ac:picMkLst>
        </pc:picChg>
        <pc:picChg chg="mod">
          <ac:chgData name="John Mutchek" userId="65eb8a5f-fdfa-489b-85c9-77b85e5d66b0" providerId="ADAL" clId="{945AA10B-244B-443C-8D4E-16E3AE9E9682}" dt="2021-05-16T13:28:18.545" v="2364" actId="1076"/>
          <ac:picMkLst>
            <pc:docMk/>
            <pc:sldMk cId="1087724809" sldId="263"/>
            <ac:picMk id="47" creationId="{B2BD1EA3-52A0-4B89-AAC2-D33930268463}"/>
          </ac:picMkLst>
        </pc:picChg>
        <pc:picChg chg="del mod">
          <ac:chgData name="John Mutchek" userId="65eb8a5f-fdfa-489b-85c9-77b85e5d66b0" providerId="ADAL" clId="{945AA10B-244B-443C-8D4E-16E3AE9E9682}" dt="2021-05-16T13:34:37.387" v="2373" actId="478"/>
          <ac:picMkLst>
            <pc:docMk/>
            <pc:sldMk cId="1087724809" sldId="263"/>
            <ac:picMk id="1026" creationId="{B054EF38-511F-4DAD-B266-7BBBD62454DC}"/>
          </ac:picMkLst>
        </pc:picChg>
        <pc:picChg chg="del mod">
          <ac:chgData name="John Mutchek" userId="65eb8a5f-fdfa-489b-85c9-77b85e5d66b0" providerId="ADAL" clId="{945AA10B-244B-443C-8D4E-16E3AE9E9682}" dt="2021-05-16T13:34:48.250" v="2377" actId="478"/>
          <ac:picMkLst>
            <pc:docMk/>
            <pc:sldMk cId="1087724809" sldId="263"/>
            <ac:picMk id="2050" creationId="{31C7CE16-E0F5-4779-9E6C-0AAB95F0BCA4}"/>
          </ac:picMkLst>
        </pc:picChg>
        <pc:picChg chg="del mod">
          <ac:chgData name="John Mutchek" userId="65eb8a5f-fdfa-489b-85c9-77b85e5d66b0" providerId="ADAL" clId="{945AA10B-244B-443C-8D4E-16E3AE9E9682}" dt="2021-05-16T13:35:50.815" v="2382" actId="478"/>
          <ac:picMkLst>
            <pc:docMk/>
            <pc:sldMk cId="1087724809" sldId="263"/>
            <ac:picMk id="3074" creationId="{E0C33252-2642-46CB-A1D9-16CC70D6C622}"/>
          </ac:picMkLst>
        </pc:picChg>
        <pc:picChg chg="mod">
          <ac:chgData name="John Mutchek" userId="65eb8a5f-fdfa-489b-85c9-77b85e5d66b0" providerId="ADAL" clId="{945AA10B-244B-443C-8D4E-16E3AE9E9682}" dt="2021-05-16T13:39:02.563" v="2397" actId="1076"/>
          <ac:picMkLst>
            <pc:docMk/>
            <pc:sldMk cId="1087724809" sldId="263"/>
            <ac:picMk id="4098" creationId="{C7167700-83FA-4199-B836-3A843F891207}"/>
          </ac:picMkLst>
        </pc:picChg>
        <pc:cxnChg chg="mod topLvl">
          <ac:chgData name="John Mutchek" userId="65eb8a5f-fdfa-489b-85c9-77b85e5d66b0" providerId="ADAL" clId="{945AA10B-244B-443C-8D4E-16E3AE9E9682}" dt="2021-05-16T13:44:12.937" v="2478" actId="1076"/>
          <ac:cxnSpMkLst>
            <pc:docMk/>
            <pc:sldMk cId="1087724809" sldId="263"/>
            <ac:cxnSpMk id="12" creationId="{59A406C3-F728-41AC-AAB5-79356A9F2444}"/>
          </ac:cxnSpMkLst>
        </pc:cxnChg>
        <pc:cxnChg chg="mod topLvl">
          <ac:chgData name="John Mutchek" userId="65eb8a5f-fdfa-489b-85c9-77b85e5d66b0" providerId="ADAL" clId="{945AA10B-244B-443C-8D4E-16E3AE9E9682}" dt="2021-05-16T13:44:12.937" v="2478" actId="1076"/>
          <ac:cxnSpMkLst>
            <pc:docMk/>
            <pc:sldMk cId="1087724809" sldId="263"/>
            <ac:cxnSpMk id="15" creationId="{F4DFD7F2-6AB5-4F63-A0C1-4FAA5A84D655}"/>
          </ac:cxnSpMkLst>
        </pc:cxnChg>
        <pc:cxnChg chg="mod topLvl">
          <ac:chgData name="John Mutchek" userId="65eb8a5f-fdfa-489b-85c9-77b85e5d66b0" providerId="ADAL" clId="{945AA10B-244B-443C-8D4E-16E3AE9E9682}" dt="2021-05-16T13:30:21.901" v="2365" actId="165"/>
          <ac:cxnSpMkLst>
            <pc:docMk/>
            <pc:sldMk cId="1087724809" sldId="263"/>
            <ac:cxnSpMk id="27" creationId="{68B0C1FD-06EE-4590-A086-B2CBC05114D2}"/>
          </ac:cxnSpMkLst>
        </pc:cxnChg>
        <pc:cxnChg chg="mod topLvl">
          <ac:chgData name="John Mutchek" userId="65eb8a5f-fdfa-489b-85c9-77b85e5d66b0" providerId="ADAL" clId="{945AA10B-244B-443C-8D4E-16E3AE9E9682}" dt="2021-05-16T13:39:24.974" v="2401" actId="14100"/>
          <ac:cxnSpMkLst>
            <pc:docMk/>
            <pc:sldMk cId="1087724809" sldId="263"/>
            <ac:cxnSpMk id="29" creationId="{9262018D-55A1-4FC8-9E44-A19213573CCA}"/>
          </ac:cxnSpMkLst>
        </pc:cxnChg>
        <pc:cxnChg chg="mod topLvl">
          <ac:chgData name="John Mutchek" userId="65eb8a5f-fdfa-489b-85c9-77b85e5d66b0" providerId="ADAL" clId="{945AA10B-244B-443C-8D4E-16E3AE9E9682}" dt="2021-05-16T13:39:38.382" v="2404" actId="14100"/>
          <ac:cxnSpMkLst>
            <pc:docMk/>
            <pc:sldMk cId="1087724809" sldId="263"/>
            <ac:cxnSpMk id="38" creationId="{1B1BFD79-9AC7-462E-951F-A50704914E3B}"/>
          </ac:cxnSpMkLst>
        </pc:cxnChg>
        <pc:cxnChg chg="mod topLvl">
          <ac:chgData name="John Mutchek" userId="65eb8a5f-fdfa-489b-85c9-77b85e5d66b0" providerId="ADAL" clId="{945AA10B-244B-443C-8D4E-16E3AE9E9682}" dt="2021-05-16T13:39:31.834" v="2402" actId="1076"/>
          <ac:cxnSpMkLst>
            <pc:docMk/>
            <pc:sldMk cId="1087724809" sldId="263"/>
            <ac:cxnSpMk id="39" creationId="{1B222862-B3E0-4967-B752-731269BDE853}"/>
          </ac:cxnSpMkLst>
        </pc:cxnChg>
        <pc:cxnChg chg="mod ord topLvl">
          <ac:chgData name="John Mutchek" userId="65eb8a5f-fdfa-489b-85c9-77b85e5d66b0" providerId="ADAL" clId="{945AA10B-244B-443C-8D4E-16E3AE9E9682}" dt="2021-05-16T13:39:20.291" v="2400" actId="14100"/>
          <ac:cxnSpMkLst>
            <pc:docMk/>
            <pc:sldMk cId="1087724809" sldId="263"/>
            <ac:cxnSpMk id="44" creationId="{048078E3-F5C7-4E78-9D00-B2D9045ED6C2}"/>
          </ac:cxnSpMkLst>
        </pc:cxnChg>
      </pc:sldChg>
      <pc:sldChg chg="addSp">
        <pc:chgData name="John Mutchek" userId="65eb8a5f-fdfa-489b-85c9-77b85e5d66b0" providerId="ADAL" clId="{945AA10B-244B-443C-8D4E-16E3AE9E9682}" dt="2021-05-16T13:38:00.808" v="2383"/>
        <pc:sldMkLst>
          <pc:docMk/>
          <pc:sldMk cId="1229557535" sldId="263"/>
        </pc:sldMkLst>
        <pc:picChg chg="add">
          <ac:chgData name="John Mutchek" userId="65eb8a5f-fdfa-489b-85c9-77b85e5d66b0" providerId="ADAL" clId="{945AA10B-244B-443C-8D4E-16E3AE9E9682}" dt="2021-05-16T13:38:00.808" v="2383"/>
          <ac:picMkLst>
            <pc:docMk/>
            <pc:sldMk cId="1229557535" sldId="263"/>
            <ac:picMk id="4098" creationId="{C7167700-83FA-4199-B836-3A843F891207}"/>
          </ac:picMkLst>
        </pc:picChg>
      </pc:sldChg>
      <pc:sldChg chg="addSp">
        <pc:chgData name="John Mutchek" userId="65eb8a5f-fdfa-489b-85c9-77b85e5d66b0" providerId="ADAL" clId="{945AA10B-244B-443C-8D4E-16E3AE9E9682}" dt="2021-05-16T13:34:38.763" v="2374"/>
        <pc:sldMkLst>
          <pc:docMk/>
          <pc:sldMk cId="2152723395" sldId="263"/>
        </pc:sldMkLst>
        <pc:picChg chg="add">
          <ac:chgData name="John Mutchek" userId="65eb8a5f-fdfa-489b-85c9-77b85e5d66b0" providerId="ADAL" clId="{945AA10B-244B-443C-8D4E-16E3AE9E9682}" dt="2021-05-16T13:34:38.763" v="2374"/>
          <ac:picMkLst>
            <pc:docMk/>
            <pc:sldMk cId="2152723395" sldId="263"/>
            <ac:picMk id="2050" creationId="{31C7CE16-E0F5-4779-9E6C-0AAB95F0BCA4}"/>
          </ac:picMkLst>
        </pc:picChg>
      </pc:sldChg>
      <pc:sldChg chg="addSp">
        <pc:chgData name="John Mutchek" userId="65eb8a5f-fdfa-489b-85c9-77b85e5d66b0" providerId="ADAL" clId="{945AA10B-244B-443C-8D4E-16E3AE9E9682}" dt="2021-05-16T13:35:39.218" v="2378"/>
        <pc:sldMkLst>
          <pc:docMk/>
          <pc:sldMk cId="2998752692" sldId="263"/>
        </pc:sldMkLst>
        <pc:picChg chg="add">
          <ac:chgData name="John Mutchek" userId="65eb8a5f-fdfa-489b-85c9-77b85e5d66b0" providerId="ADAL" clId="{945AA10B-244B-443C-8D4E-16E3AE9E9682}" dt="2021-05-16T13:35:39.218" v="2378"/>
          <ac:picMkLst>
            <pc:docMk/>
            <pc:sldMk cId="2998752692" sldId="263"/>
            <ac:picMk id="3074" creationId="{E0C33252-2642-46CB-A1D9-16CC70D6C622}"/>
          </ac:picMkLst>
        </pc:picChg>
      </pc:sldChg>
      <pc:sldChg chg="addSp">
        <pc:chgData name="John Mutchek" userId="65eb8a5f-fdfa-489b-85c9-77b85e5d66b0" providerId="ADAL" clId="{945AA10B-244B-443C-8D4E-16E3AE9E9682}" dt="2021-05-16T13:30:30.248" v="2367"/>
        <pc:sldMkLst>
          <pc:docMk/>
          <pc:sldMk cId="4184801107" sldId="263"/>
        </pc:sldMkLst>
        <pc:picChg chg="add">
          <ac:chgData name="John Mutchek" userId="65eb8a5f-fdfa-489b-85c9-77b85e5d66b0" providerId="ADAL" clId="{945AA10B-244B-443C-8D4E-16E3AE9E9682}" dt="2021-05-16T13:30:30.248" v="2367"/>
          <ac:picMkLst>
            <pc:docMk/>
            <pc:sldMk cId="4184801107" sldId="263"/>
            <ac:picMk id="1026" creationId="{B054EF38-511F-4DAD-B266-7BBBD62454DC}"/>
          </ac:picMkLst>
        </pc:picChg>
      </pc:sldChg>
      <pc:sldChg chg="addSp delSp modSp add mod">
        <pc:chgData name="John Mutchek" userId="65eb8a5f-fdfa-489b-85c9-77b85e5d66b0" providerId="ADAL" clId="{945AA10B-244B-443C-8D4E-16E3AE9E9682}" dt="2021-05-16T14:39:22.901" v="3142" actId="6549"/>
        <pc:sldMkLst>
          <pc:docMk/>
          <pc:sldMk cId="1675704340" sldId="264"/>
        </pc:sldMkLst>
        <pc:spChg chg="del mod">
          <ac:chgData name="John Mutchek" userId="65eb8a5f-fdfa-489b-85c9-77b85e5d66b0" providerId="ADAL" clId="{945AA10B-244B-443C-8D4E-16E3AE9E9682}" dt="2021-05-16T14:19:49.236" v="2995" actId="478"/>
          <ac:spMkLst>
            <pc:docMk/>
            <pc:sldMk cId="1675704340" sldId="264"/>
            <ac:spMk id="2" creationId="{663CFF12-EDA4-4CED-98CD-99011700F16E}"/>
          </ac:spMkLst>
        </pc:spChg>
        <pc:spChg chg="del mod">
          <ac:chgData name="John Mutchek" userId="65eb8a5f-fdfa-489b-85c9-77b85e5d66b0" providerId="ADAL" clId="{945AA10B-244B-443C-8D4E-16E3AE9E9682}" dt="2021-05-16T14:16:48.416" v="2994" actId="478"/>
          <ac:spMkLst>
            <pc:docMk/>
            <pc:sldMk cId="1675704340" sldId="264"/>
            <ac:spMk id="3" creationId="{CE5A63E3-CB88-4A16-B60F-E131C4DB1776}"/>
          </ac:spMkLst>
        </pc:spChg>
        <pc:spChg chg="del">
          <ac:chgData name="John Mutchek" userId="65eb8a5f-fdfa-489b-85c9-77b85e5d66b0" providerId="ADAL" clId="{945AA10B-244B-443C-8D4E-16E3AE9E9682}" dt="2021-05-15T19:21:38.025" v="682" actId="478"/>
          <ac:spMkLst>
            <pc:docMk/>
            <pc:sldMk cId="1675704340" sldId="264"/>
            <ac:spMk id="4" creationId="{5419B54F-521A-4563-B773-E3AD67FF0D67}"/>
          </ac:spMkLst>
        </pc:spChg>
        <pc:spChg chg="add mod">
          <ac:chgData name="John Mutchek" userId="65eb8a5f-fdfa-489b-85c9-77b85e5d66b0" providerId="ADAL" clId="{945AA10B-244B-443C-8D4E-16E3AE9E9682}" dt="2021-05-15T19:24:06.950" v="847" actId="14100"/>
          <ac:spMkLst>
            <pc:docMk/>
            <pc:sldMk cId="1675704340" sldId="264"/>
            <ac:spMk id="5" creationId="{11883077-9452-436D-B59A-39EC9AF3AC76}"/>
          </ac:spMkLst>
        </pc:spChg>
        <pc:spChg chg="add mod">
          <ac:chgData name="John Mutchek" userId="65eb8a5f-fdfa-489b-85c9-77b85e5d66b0" providerId="ADAL" clId="{945AA10B-244B-443C-8D4E-16E3AE9E9682}" dt="2021-05-16T14:26:00.679" v="3073" actId="1076"/>
          <ac:spMkLst>
            <pc:docMk/>
            <pc:sldMk cId="1675704340" sldId="264"/>
            <ac:spMk id="7" creationId="{8160FC7E-A505-4BC1-B503-BD2EDDD7B472}"/>
          </ac:spMkLst>
        </pc:spChg>
        <pc:spChg chg="add mod">
          <ac:chgData name="John Mutchek" userId="65eb8a5f-fdfa-489b-85c9-77b85e5d66b0" providerId="ADAL" clId="{945AA10B-244B-443C-8D4E-16E3AE9E9682}" dt="2021-05-16T12:45:28.349" v="1835" actId="1076"/>
          <ac:spMkLst>
            <pc:docMk/>
            <pc:sldMk cId="1675704340" sldId="264"/>
            <ac:spMk id="8" creationId="{45F8E2BF-073C-48A3-9E86-2491DA5B0E32}"/>
          </ac:spMkLst>
        </pc:spChg>
        <pc:spChg chg="add mod">
          <ac:chgData name="John Mutchek" userId="65eb8a5f-fdfa-489b-85c9-77b85e5d66b0" providerId="ADAL" clId="{945AA10B-244B-443C-8D4E-16E3AE9E9682}" dt="2021-05-16T12:45:28.349" v="1835" actId="1076"/>
          <ac:spMkLst>
            <pc:docMk/>
            <pc:sldMk cId="1675704340" sldId="264"/>
            <ac:spMk id="9" creationId="{30F850A2-0C90-4C0A-8E7F-654CCA2AA311}"/>
          </ac:spMkLst>
        </pc:spChg>
        <pc:spChg chg="add mod">
          <ac:chgData name="John Mutchek" userId="65eb8a5f-fdfa-489b-85c9-77b85e5d66b0" providerId="ADAL" clId="{945AA10B-244B-443C-8D4E-16E3AE9E9682}" dt="2021-05-16T12:45:28.349" v="1835" actId="1076"/>
          <ac:spMkLst>
            <pc:docMk/>
            <pc:sldMk cId="1675704340" sldId="264"/>
            <ac:spMk id="10" creationId="{B75087AB-F5F2-4FC1-9DA0-C0B4CEBD7AEE}"/>
          </ac:spMkLst>
        </pc:spChg>
        <pc:spChg chg="add mod">
          <ac:chgData name="John Mutchek" userId="65eb8a5f-fdfa-489b-85c9-77b85e5d66b0" providerId="ADAL" clId="{945AA10B-244B-443C-8D4E-16E3AE9E9682}" dt="2021-05-16T12:45:28.349" v="1835" actId="1076"/>
          <ac:spMkLst>
            <pc:docMk/>
            <pc:sldMk cId="1675704340" sldId="264"/>
            <ac:spMk id="11" creationId="{206E4BB8-FD71-4AA2-8524-B25AC03089BD}"/>
          </ac:spMkLst>
        </pc:spChg>
        <pc:spChg chg="mod">
          <ac:chgData name="John Mutchek" userId="65eb8a5f-fdfa-489b-85c9-77b85e5d66b0" providerId="ADAL" clId="{945AA10B-244B-443C-8D4E-16E3AE9E9682}" dt="2021-05-16T14:36:00.276" v="3139" actId="1076"/>
          <ac:spMkLst>
            <pc:docMk/>
            <pc:sldMk cId="1675704340" sldId="264"/>
            <ac:spMk id="12" creationId="{E96B09B2-7505-4DF1-86BA-C98B317432DF}"/>
          </ac:spMkLst>
        </pc:spChg>
        <pc:spChg chg="mod">
          <ac:chgData name="John Mutchek" userId="65eb8a5f-fdfa-489b-85c9-77b85e5d66b0" providerId="ADAL" clId="{945AA10B-244B-443C-8D4E-16E3AE9E9682}" dt="2021-05-16T14:35:27.320" v="3135" actId="555"/>
          <ac:spMkLst>
            <pc:docMk/>
            <pc:sldMk cId="1675704340" sldId="264"/>
            <ac:spMk id="13" creationId="{A7BF3ECF-8262-47CD-817F-7F8A9D0BFD6A}"/>
          </ac:spMkLst>
        </pc:spChg>
        <pc:spChg chg="mod">
          <ac:chgData name="John Mutchek" userId="65eb8a5f-fdfa-489b-85c9-77b85e5d66b0" providerId="ADAL" clId="{945AA10B-244B-443C-8D4E-16E3AE9E9682}" dt="2021-05-16T14:26:00.679" v="3073" actId="1076"/>
          <ac:spMkLst>
            <pc:docMk/>
            <pc:sldMk cId="1675704340" sldId="264"/>
            <ac:spMk id="14" creationId="{782731A2-E020-4FB9-91F9-DC827E4446B6}"/>
          </ac:spMkLst>
        </pc:spChg>
        <pc:spChg chg="mod">
          <ac:chgData name="John Mutchek" userId="65eb8a5f-fdfa-489b-85c9-77b85e5d66b0" providerId="ADAL" clId="{945AA10B-244B-443C-8D4E-16E3AE9E9682}" dt="2021-05-16T14:35:35.009" v="3136" actId="555"/>
          <ac:spMkLst>
            <pc:docMk/>
            <pc:sldMk cId="1675704340" sldId="264"/>
            <ac:spMk id="15" creationId="{2415D3E9-7784-4843-AC99-C7B168D638B5}"/>
          </ac:spMkLst>
        </pc:spChg>
        <pc:spChg chg="mod">
          <ac:chgData name="John Mutchek" userId="65eb8a5f-fdfa-489b-85c9-77b85e5d66b0" providerId="ADAL" clId="{945AA10B-244B-443C-8D4E-16E3AE9E9682}" dt="2021-05-16T14:34:56.975" v="3131" actId="1076"/>
          <ac:spMkLst>
            <pc:docMk/>
            <pc:sldMk cId="1675704340" sldId="264"/>
            <ac:spMk id="16" creationId="{EFB5D2C1-99E5-461E-ACC7-0FB9121C3F8C}"/>
          </ac:spMkLst>
        </pc:spChg>
        <pc:spChg chg="mod">
          <ac:chgData name="John Mutchek" userId="65eb8a5f-fdfa-489b-85c9-77b85e5d66b0" providerId="ADAL" clId="{945AA10B-244B-443C-8D4E-16E3AE9E9682}" dt="2021-05-16T14:26:03.935" v="3074" actId="1076"/>
          <ac:spMkLst>
            <pc:docMk/>
            <pc:sldMk cId="1675704340" sldId="264"/>
            <ac:spMk id="17" creationId="{A0AD5AEC-6CC6-4CC9-BDFA-3B2F276FDB07}"/>
          </ac:spMkLst>
        </pc:spChg>
        <pc:spChg chg="mod">
          <ac:chgData name="John Mutchek" userId="65eb8a5f-fdfa-489b-85c9-77b85e5d66b0" providerId="ADAL" clId="{945AA10B-244B-443C-8D4E-16E3AE9E9682}" dt="2021-05-16T14:35:27.320" v="3135" actId="555"/>
          <ac:spMkLst>
            <pc:docMk/>
            <pc:sldMk cId="1675704340" sldId="264"/>
            <ac:spMk id="18" creationId="{33A49DD1-2735-4CDC-9F59-F84B81375AC7}"/>
          </ac:spMkLst>
        </pc:spChg>
        <pc:spChg chg="mod">
          <ac:chgData name="John Mutchek" userId="65eb8a5f-fdfa-489b-85c9-77b85e5d66b0" providerId="ADAL" clId="{945AA10B-244B-443C-8D4E-16E3AE9E9682}" dt="2021-05-16T14:35:01.545" v="3132" actId="1076"/>
          <ac:spMkLst>
            <pc:docMk/>
            <pc:sldMk cId="1675704340" sldId="264"/>
            <ac:spMk id="19" creationId="{7391A8DA-4F35-43B6-B8F1-FBAD96F93172}"/>
          </ac:spMkLst>
        </pc:spChg>
        <pc:spChg chg="mod">
          <ac:chgData name="John Mutchek" userId="65eb8a5f-fdfa-489b-85c9-77b85e5d66b0" providerId="ADAL" clId="{945AA10B-244B-443C-8D4E-16E3AE9E9682}" dt="2021-05-16T14:36:00.276" v="3139" actId="1076"/>
          <ac:spMkLst>
            <pc:docMk/>
            <pc:sldMk cId="1675704340" sldId="264"/>
            <ac:spMk id="20" creationId="{E191BCC5-70EF-433E-9574-BE4D42405D46}"/>
          </ac:spMkLst>
        </pc:spChg>
        <pc:spChg chg="add mod">
          <ac:chgData name="John Mutchek" userId="65eb8a5f-fdfa-489b-85c9-77b85e5d66b0" providerId="ADAL" clId="{945AA10B-244B-443C-8D4E-16E3AE9E9682}" dt="2021-05-16T14:20:01.329" v="3040" actId="20577"/>
          <ac:spMkLst>
            <pc:docMk/>
            <pc:sldMk cId="1675704340" sldId="264"/>
            <ac:spMk id="22" creationId="{566AEA30-848B-4035-A935-22BDBD0ADBC0}"/>
          </ac:spMkLst>
        </pc:spChg>
        <pc:spChg chg="add del mod">
          <ac:chgData name="John Mutchek" userId="65eb8a5f-fdfa-489b-85c9-77b85e5d66b0" providerId="ADAL" clId="{945AA10B-244B-443C-8D4E-16E3AE9E9682}" dt="2021-05-16T14:19:52.410" v="2997" actId="478"/>
          <ac:spMkLst>
            <pc:docMk/>
            <pc:sldMk cId="1675704340" sldId="264"/>
            <ac:spMk id="23" creationId="{723233E5-22FA-4A3C-AC18-75CA19AB0ADE}"/>
          </ac:spMkLst>
        </pc:spChg>
        <pc:spChg chg="add del mod">
          <ac:chgData name="John Mutchek" userId="65eb8a5f-fdfa-489b-85c9-77b85e5d66b0" providerId="ADAL" clId="{945AA10B-244B-443C-8D4E-16E3AE9E9682}" dt="2021-05-16T14:26:53.466" v="3081" actId="478"/>
          <ac:spMkLst>
            <pc:docMk/>
            <pc:sldMk cId="1675704340" sldId="264"/>
            <ac:spMk id="25" creationId="{7837A252-EA54-4B56-BA05-072E3CACE3C3}"/>
          </ac:spMkLst>
        </pc:spChg>
        <pc:spChg chg="add mod">
          <ac:chgData name="John Mutchek" userId="65eb8a5f-fdfa-489b-85c9-77b85e5d66b0" providerId="ADAL" clId="{945AA10B-244B-443C-8D4E-16E3AE9E9682}" dt="2021-05-16T14:35:35.009" v="3136" actId="555"/>
          <ac:spMkLst>
            <pc:docMk/>
            <pc:sldMk cId="1675704340" sldId="264"/>
            <ac:spMk id="27" creationId="{282F6184-597F-4704-9826-0E0A27E8DA5A}"/>
          </ac:spMkLst>
        </pc:spChg>
        <pc:spChg chg="add mod">
          <ac:chgData name="John Mutchek" userId="65eb8a5f-fdfa-489b-85c9-77b85e5d66b0" providerId="ADAL" clId="{945AA10B-244B-443C-8D4E-16E3AE9E9682}" dt="2021-05-16T14:27:24.760" v="3088" actId="1076"/>
          <ac:spMkLst>
            <pc:docMk/>
            <pc:sldMk cId="1675704340" sldId="264"/>
            <ac:spMk id="29" creationId="{9EEF2FE0-0775-4702-A33E-8CD288F9F209}"/>
          </ac:spMkLst>
        </pc:spChg>
        <pc:spChg chg="add del mod">
          <ac:chgData name="John Mutchek" userId="65eb8a5f-fdfa-489b-85c9-77b85e5d66b0" providerId="ADAL" clId="{945AA10B-244B-443C-8D4E-16E3AE9E9682}" dt="2021-05-16T14:31:29.551" v="3109" actId="478"/>
          <ac:spMkLst>
            <pc:docMk/>
            <pc:sldMk cId="1675704340" sldId="264"/>
            <ac:spMk id="31" creationId="{D56FB729-C0D9-4F31-9594-BA525A0ACB3F}"/>
          </ac:spMkLst>
        </pc:spChg>
        <pc:spChg chg="add mod">
          <ac:chgData name="John Mutchek" userId="65eb8a5f-fdfa-489b-85c9-77b85e5d66b0" providerId="ADAL" clId="{945AA10B-244B-443C-8D4E-16E3AE9E9682}" dt="2021-05-16T14:35:35.009" v="3136" actId="555"/>
          <ac:spMkLst>
            <pc:docMk/>
            <pc:sldMk cId="1675704340" sldId="264"/>
            <ac:spMk id="33" creationId="{B6995D56-B9B3-4152-9B51-6378827F09BD}"/>
          </ac:spMkLst>
        </pc:spChg>
        <pc:spChg chg="add mod">
          <ac:chgData name="John Mutchek" userId="65eb8a5f-fdfa-489b-85c9-77b85e5d66b0" providerId="ADAL" clId="{945AA10B-244B-443C-8D4E-16E3AE9E9682}" dt="2021-05-16T14:35:27.320" v="3135" actId="555"/>
          <ac:spMkLst>
            <pc:docMk/>
            <pc:sldMk cId="1675704340" sldId="264"/>
            <ac:spMk id="35" creationId="{34860832-8366-49FA-8FAF-821DBACC5C65}"/>
          </ac:spMkLst>
        </pc:spChg>
        <pc:spChg chg="add mod">
          <ac:chgData name="John Mutchek" userId="65eb8a5f-fdfa-489b-85c9-77b85e5d66b0" providerId="ADAL" clId="{945AA10B-244B-443C-8D4E-16E3AE9E9682}" dt="2021-05-16T14:35:01.545" v="3132" actId="1076"/>
          <ac:spMkLst>
            <pc:docMk/>
            <pc:sldMk cId="1675704340" sldId="264"/>
            <ac:spMk id="37" creationId="{73C870FD-2744-40A3-96F3-39E759ED0047}"/>
          </ac:spMkLst>
        </pc:spChg>
        <pc:spChg chg="add mod">
          <ac:chgData name="John Mutchek" userId="65eb8a5f-fdfa-489b-85c9-77b85e5d66b0" providerId="ADAL" clId="{945AA10B-244B-443C-8D4E-16E3AE9E9682}" dt="2021-05-16T14:36:00.276" v="3139" actId="1076"/>
          <ac:spMkLst>
            <pc:docMk/>
            <pc:sldMk cId="1675704340" sldId="264"/>
            <ac:spMk id="39" creationId="{AABE8815-6045-4A39-A034-8DA75356A36C}"/>
          </ac:spMkLst>
        </pc:spChg>
        <pc:spChg chg="add mod">
          <ac:chgData name="John Mutchek" userId="65eb8a5f-fdfa-489b-85c9-77b85e5d66b0" providerId="ADAL" clId="{945AA10B-244B-443C-8D4E-16E3AE9E9682}" dt="2021-05-16T14:35:35.009" v="3136" actId="555"/>
          <ac:spMkLst>
            <pc:docMk/>
            <pc:sldMk cId="1675704340" sldId="264"/>
            <ac:spMk id="41" creationId="{9C72D1B0-6231-4D32-A8DC-DF6E23497BF3}"/>
          </ac:spMkLst>
        </pc:spChg>
        <pc:spChg chg="add mod">
          <ac:chgData name="John Mutchek" userId="65eb8a5f-fdfa-489b-85c9-77b85e5d66b0" providerId="ADAL" clId="{945AA10B-244B-443C-8D4E-16E3AE9E9682}" dt="2021-05-16T14:35:27.320" v="3135" actId="555"/>
          <ac:spMkLst>
            <pc:docMk/>
            <pc:sldMk cId="1675704340" sldId="264"/>
            <ac:spMk id="43" creationId="{76B0C8FD-CC38-4241-BCAF-989339F80519}"/>
          </ac:spMkLst>
        </pc:spChg>
        <pc:spChg chg="add mod">
          <ac:chgData name="John Mutchek" userId="65eb8a5f-fdfa-489b-85c9-77b85e5d66b0" providerId="ADAL" clId="{945AA10B-244B-443C-8D4E-16E3AE9E9682}" dt="2021-05-16T14:34:56.975" v="3131" actId="1076"/>
          <ac:spMkLst>
            <pc:docMk/>
            <pc:sldMk cId="1675704340" sldId="264"/>
            <ac:spMk id="45" creationId="{616CEE52-5538-467A-804B-0F49BD02DCDA}"/>
          </ac:spMkLst>
        </pc:spChg>
        <pc:spChg chg="add mod">
          <ac:chgData name="John Mutchek" userId="65eb8a5f-fdfa-489b-85c9-77b85e5d66b0" providerId="ADAL" clId="{945AA10B-244B-443C-8D4E-16E3AE9E9682}" dt="2021-05-16T14:36:00.276" v="3139" actId="1076"/>
          <ac:spMkLst>
            <pc:docMk/>
            <pc:sldMk cId="1675704340" sldId="264"/>
            <ac:spMk id="47" creationId="{1016DB23-05CC-416A-891F-644E053B8C34}"/>
          </ac:spMkLst>
        </pc:spChg>
        <pc:graphicFrameChg chg="add del mod">
          <ac:chgData name="John Mutchek" userId="65eb8a5f-fdfa-489b-85c9-77b85e5d66b0" providerId="ADAL" clId="{945AA10B-244B-443C-8D4E-16E3AE9E9682}" dt="2021-05-16T12:45:07.991" v="1833"/>
          <ac:graphicFrameMkLst>
            <pc:docMk/>
            <pc:sldMk cId="1675704340" sldId="264"/>
            <ac:graphicFrameMk id="5" creationId="{3DBB5CB8-251D-4C51-A74B-442A871FA352}"/>
          </ac:graphicFrameMkLst>
        </pc:graphicFrameChg>
        <pc:graphicFrameChg chg="add mod modGraphic">
          <ac:chgData name="John Mutchek" userId="65eb8a5f-fdfa-489b-85c9-77b85e5d66b0" providerId="ADAL" clId="{945AA10B-244B-443C-8D4E-16E3AE9E9682}" dt="2021-05-16T14:39:22.901" v="3142" actId="6549"/>
          <ac:graphicFrameMkLst>
            <pc:docMk/>
            <pc:sldMk cId="1675704340" sldId="264"/>
            <ac:graphicFrameMk id="6" creationId="{7C75F905-B7B0-4E27-9A44-DC3ED82F9925}"/>
          </ac:graphicFrameMkLst>
        </pc:graphicFrameChg>
      </pc:sldChg>
      <pc:sldChg chg="addSp delSp modSp add mod">
        <pc:chgData name="John Mutchek" userId="65eb8a5f-fdfa-489b-85c9-77b85e5d66b0" providerId="ADAL" clId="{945AA10B-244B-443C-8D4E-16E3AE9E9682}" dt="2021-05-16T14:29:32.861" v="3105" actId="1076"/>
        <pc:sldMkLst>
          <pc:docMk/>
          <pc:sldMk cId="1555590676" sldId="265"/>
        </pc:sldMkLst>
        <pc:spChg chg="mod">
          <ac:chgData name="John Mutchek" userId="65eb8a5f-fdfa-489b-85c9-77b85e5d66b0" providerId="ADAL" clId="{945AA10B-244B-443C-8D4E-16E3AE9E9682}" dt="2021-05-15T19:24:43.290" v="868" actId="20577"/>
          <ac:spMkLst>
            <pc:docMk/>
            <pc:sldMk cId="1555590676" sldId="265"/>
            <ac:spMk id="2" creationId="{663CFF12-EDA4-4CED-98CD-99011700F16E}"/>
          </ac:spMkLst>
        </pc:spChg>
        <pc:spChg chg="del">
          <ac:chgData name="John Mutchek" userId="65eb8a5f-fdfa-489b-85c9-77b85e5d66b0" providerId="ADAL" clId="{945AA10B-244B-443C-8D4E-16E3AE9E9682}" dt="2021-05-15T19:24:49.276" v="869" actId="478"/>
          <ac:spMkLst>
            <pc:docMk/>
            <pc:sldMk cId="1555590676" sldId="265"/>
            <ac:spMk id="3" creationId="{CE5A63E3-CB88-4A16-B60F-E131C4DB1776}"/>
          </ac:spMkLst>
        </pc:spChg>
        <pc:spChg chg="del">
          <ac:chgData name="John Mutchek" userId="65eb8a5f-fdfa-489b-85c9-77b85e5d66b0" providerId="ADAL" clId="{945AA10B-244B-443C-8D4E-16E3AE9E9682}" dt="2021-05-15T19:24:49.276" v="869" actId="478"/>
          <ac:spMkLst>
            <pc:docMk/>
            <pc:sldMk cId="1555590676" sldId="265"/>
            <ac:spMk id="5" creationId="{11883077-9452-436D-B59A-39EC9AF3AC76}"/>
          </ac:spMkLst>
        </pc:spChg>
        <pc:spChg chg="add del mod">
          <ac:chgData name="John Mutchek" userId="65eb8a5f-fdfa-489b-85c9-77b85e5d66b0" providerId="ADAL" clId="{945AA10B-244B-443C-8D4E-16E3AE9E9682}" dt="2021-05-16T14:29:09.214" v="3100" actId="478"/>
          <ac:spMkLst>
            <pc:docMk/>
            <pc:sldMk cId="1555590676" sldId="265"/>
            <ac:spMk id="6" creationId="{C7636F65-CFFA-48AC-BB61-69D99AF0D6D2}"/>
          </ac:spMkLst>
        </pc:spChg>
        <pc:spChg chg="add del mod">
          <ac:chgData name="John Mutchek" userId="65eb8a5f-fdfa-489b-85c9-77b85e5d66b0" providerId="ADAL" clId="{945AA10B-244B-443C-8D4E-16E3AE9E9682}" dt="2021-05-16T14:29:22.819" v="3102" actId="478"/>
          <ac:spMkLst>
            <pc:docMk/>
            <pc:sldMk cId="1555590676" sldId="265"/>
            <ac:spMk id="7" creationId="{2CCE7DAC-A702-4073-82B1-CC4E0A9090A8}"/>
          </ac:spMkLst>
        </pc:spChg>
        <pc:spChg chg="add mod">
          <ac:chgData name="John Mutchek" userId="65eb8a5f-fdfa-489b-85c9-77b85e5d66b0" providerId="ADAL" clId="{945AA10B-244B-443C-8D4E-16E3AE9E9682}" dt="2021-05-15T19:24:52.146" v="873" actId="20577"/>
          <ac:spMkLst>
            <pc:docMk/>
            <pc:sldMk cId="1555590676" sldId="265"/>
            <ac:spMk id="8" creationId="{0B0909E1-EEB7-4070-ADCA-7EB0B72598F0}"/>
          </ac:spMkLst>
        </pc:spChg>
        <pc:graphicFrameChg chg="mod">
          <ac:chgData name="John Mutchek" userId="65eb8a5f-fdfa-489b-85c9-77b85e5d66b0" providerId="ADAL" clId="{945AA10B-244B-443C-8D4E-16E3AE9E9682}" dt="2021-05-16T14:29:32.861" v="3105" actId="1076"/>
          <ac:graphicFrameMkLst>
            <pc:docMk/>
            <pc:sldMk cId="1555590676" sldId="265"/>
            <ac:graphicFrameMk id="4" creationId="{40E93FAB-9187-4931-B791-2DC18B99556A}"/>
          </ac:graphicFrameMkLst>
        </pc:graphicFrameChg>
      </pc:sldChg>
      <pc:sldChg chg="addSp delSp modSp add mod ord">
        <pc:chgData name="John Mutchek" userId="65eb8a5f-fdfa-489b-85c9-77b85e5d66b0" providerId="ADAL" clId="{945AA10B-244B-443C-8D4E-16E3AE9E9682}" dt="2021-05-16T14:58:54.842" v="3313" actId="22"/>
        <pc:sldMkLst>
          <pc:docMk/>
          <pc:sldMk cId="730749698" sldId="266"/>
        </pc:sldMkLst>
        <pc:spChg chg="mod">
          <ac:chgData name="John Mutchek" userId="65eb8a5f-fdfa-489b-85c9-77b85e5d66b0" providerId="ADAL" clId="{945AA10B-244B-443C-8D4E-16E3AE9E9682}" dt="2021-05-15T19:29:36.791" v="1321" actId="6549"/>
          <ac:spMkLst>
            <pc:docMk/>
            <pc:sldMk cId="730749698" sldId="266"/>
            <ac:spMk id="2" creationId="{663CFF12-EDA4-4CED-98CD-99011700F16E}"/>
          </ac:spMkLst>
        </pc:spChg>
        <pc:spChg chg="mod">
          <ac:chgData name="John Mutchek" userId="65eb8a5f-fdfa-489b-85c9-77b85e5d66b0" providerId="ADAL" clId="{945AA10B-244B-443C-8D4E-16E3AE9E9682}" dt="2021-05-15T20:17:42.773" v="1373" actId="27636"/>
          <ac:spMkLst>
            <pc:docMk/>
            <pc:sldMk cId="730749698" sldId="266"/>
            <ac:spMk id="3" creationId="{CE5A63E3-CB88-4A16-B60F-E131C4DB1776}"/>
          </ac:spMkLst>
        </pc:spChg>
        <pc:spChg chg="add mod">
          <ac:chgData name="John Mutchek" userId="65eb8a5f-fdfa-489b-85c9-77b85e5d66b0" providerId="ADAL" clId="{945AA10B-244B-443C-8D4E-16E3AE9E9682}" dt="2021-05-15T19:30:30.912" v="1350" actId="1076"/>
          <ac:spMkLst>
            <pc:docMk/>
            <pc:sldMk cId="730749698" sldId="266"/>
            <ac:spMk id="4" creationId="{76E421F5-B520-42D8-BEF8-F93B1A7BF9EA}"/>
          </ac:spMkLst>
        </pc:spChg>
        <pc:spChg chg="del">
          <ac:chgData name="John Mutchek" userId="65eb8a5f-fdfa-489b-85c9-77b85e5d66b0" providerId="ADAL" clId="{945AA10B-244B-443C-8D4E-16E3AE9E9682}" dt="2021-05-15T19:26:23.118" v="1117" actId="478"/>
          <ac:spMkLst>
            <pc:docMk/>
            <pc:sldMk cId="730749698" sldId="266"/>
            <ac:spMk id="5" creationId="{11883077-9452-436D-B59A-39EC9AF3AC76}"/>
          </ac:spMkLst>
        </pc:spChg>
        <pc:spChg chg="del">
          <ac:chgData name="John Mutchek" userId="65eb8a5f-fdfa-489b-85c9-77b85e5d66b0" providerId="ADAL" clId="{945AA10B-244B-443C-8D4E-16E3AE9E9682}" dt="2021-05-16T14:58:54.503" v="3312" actId="478"/>
          <ac:spMkLst>
            <pc:docMk/>
            <pc:sldMk cId="730749698" sldId="266"/>
            <ac:spMk id="5" creationId="{3706828E-8914-4E5F-B204-CE6CCCA92934}"/>
          </ac:spMkLst>
        </pc:spChg>
        <pc:spChg chg="add">
          <ac:chgData name="John Mutchek" userId="65eb8a5f-fdfa-489b-85c9-77b85e5d66b0" providerId="ADAL" clId="{945AA10B-244B-443C-8D4E-16E3AE9E9682}" dt="2021-05-16T14:58:54.842" v="3313" actId="22"/>
          <ac:spMkLst>
            <pc:docMk/>
            <pc:sldMk cId="730749698" sldId="266"/>
            <ac:spMk id="6" creationId="{453995BC-7C42-44BE-BA49-1AB891C51911}"/>
          </ac:spMkLst>
        </pc:spChg>
        <pc:spChg chg="add mod">
          <ac:chgData name="John Mutchek" userId="65eb8a5f-fdfa-489b-85c9-77b85e5d66b0" providerId="ADAL" clId="{945AA10B-244B-443C-8D4E-16E3AE9E9682}" dt="2021-05-15T19:29:50.118" v="1343" actId="20577"/>
          <ac:spMkLst>
            <pc:docMk/>
            <pc:sldMk cId="730749698" sldId="266"/>
            <ac:spMk id="7" creationId="{D2F8E11B-AF99-439A-AEC6-3DC66B78CFDE}"/>
          </ac:spMkLst>
        </pc:spChg>
        <pc:spChg chg="add mod">
          <ac:chgData name="John Mutchek" userId="65eb8a5f-fdfa-489b-85c9-77b85e5d66b0" providerId="ADAL" clId="{945AA10B-244B-443C-8D4E-16E3AE9E9682}" dt="2021-05-15T20:17:42.774" v="1374" actId="27636"/>
          <ac:spMkLst>
            <pc:docMk/>
            <pc:sldMk cId="730749698" sldId="266"/>
            <ac:spMk id="8" creationId="{FECC0988-3B3D-4A31-8154-37E33803EEAD}"/>
          </ac:spMkLst>
        </pc:spChg>
        <pc:spChg chg="add mod">
          <ac:chgData name="John Mutchek" userId="65eb8a5f-fdfa-489b-85c9-77b85e5d66b0" providerId="ADAL" clId="{945AA10B-244B-443C-8D4E-16E3AE9E9682}" dt="2021-05-16T14:57:49.009" v="3304" actId="20577"/>
          <ac:spMkLst>
            <pc:docMk/>
            <pc:sldMk cId="730749698" sldId="266"/>
            <ac:spMk id="17" creationId="{58816907-6D9F-4755-86B2-FE80C700B79B}"/>
          </ac:spMkLst>
        </pc:spChg>
      </pc:sldChg>
      <pc:sldChg chg="addSp">
        <pc:chgData name="John Mutchek" userId="65eb8a5f-fdfa-489b-85c9-77b85e5d66b0" providerId="ADAL" clId="{945AA10B-244B-443C-8D4E-16E3AE9E9682}" dt="2021-05-16T15:13:50.179" v="3315"/>
        <pc:sldMkLst>
          <pc:docMk/>
          <pc:sldMk cId="1832193235" sldId="267"/>
        </pc:sldMkLst>
        <pc:picChg chg="add">
          <ac:chgData name="John Mutchek" userId="65eb8a5f-fdfa-489b-85c9-77b85e5d66b0" providerId="ADAL" clId="{945AA10B-244B-443C-8D4E-16E3AE9E9682}" dt="2021-05-16T15:13:50.179" v="3315"/>
          <ac:picMkLst>
            <pc:docMk/>
            <pc:sldMk cId="1832193235" sldId="267"/>
            <ac:picMk id="1026" creationId="{11ABAAA9-EFB9-403F-9AC1-C419EDDD18C4}"/>
          </ac:picMkLst>
        </pc:picChg>
      </pc:sldChg>
      <pc:sldChg chg="addSp">
        <pc:chgData name="John Mutchek" userId="65eb8a5f-fdfa-489b-85c9-77b85e5d66b0" providerId="ADAL" clId="{945AA10B-244B-443C-8D4E-16E3AE9E9682}" dt="2021-05-16T14:11:32.810" v="2891"/>
        <pc:sldMkLst>
          <pc:docMk/>
          <pc:sldMk cId="1857135111" sldId="267"/>
        </pc:sldMkLst>
        <pc:picChg chg="add">
          <ac:chgData name="John Mutchek" userId="65eb8a5f-fdfa-489b-85c9-77b85e5d66b0" providerId="ADAL" clId="{945AA10B-244B-443C-8D4E-16E3AE9E9682}" dt="2021-05-16T14:11:32.810" v="2891"/>
          <ac:picMkLst>
            <pc:docMk/>
            <pc:sldMk cId="1857135111" sldId="267"/>
            <ac:picMk id="6146" creationId="{51A1FEE8-27B5-40C8-B3DB-DE74FF809888}"/>
          </ac:picMkLst>
        </pc:picChg>
      </pc:sldChg>
      <pc:sldChg chg="addSp">
        <pc:chgData name="John Mutchek" userId="65eb8a5f-fdfa-489b-85c9-77b85e5d66b0" providerId="ADAL" clId="{945AA10B-244B-443C-8D4E-16E3AE9E9682}" dt="2021-05-16T14:09:39.902" v="2873"/>
        <pc:sldMkLst>
          <pc:docMk/>
          <pc:sldMk cId="3750173985" sldId="267"/>
        </pc:sldMkLst>
        <pc:picChg chg="add">
          <ac:chgData name="John Mutchek" userId="65eb8a5f-fdfa-489b-85c9-77b85e5d66b0" providerId="ADAL" clId="{945AA10B-244B-443C-8D4E-16E3AE9E9682}" dt="2021-05-16T14:09:39.902" v="2873"/>
          <ac:picMkLst>
            <pc:docMk/>
            <pc:sldMk cId="3750173985" sldId="267"/>
            <ac:picMk id="5122" creationId="{30620B8C-5640-453D-9327-8350AA8A9855}"/>
          </ac:picMkLst>
        </pc:picChg>
      </pc:sldChg>
      <pc:sldChg chg="addSp delSp modSp add del mod">
        <pc:chgData name="John Mutchek" userId="65eb8a5f-fdfa-489b-85c9-77b85e5d66b0" providerId="ADAL" clId="{945AA10B-244B-443C-8D4E-16E3AE9E9682}" dt="2021-05-16T15:16:36.234" v="3365" actId="554"/>
        <pc:sldMkLst>
          <pc:docMk/>
          <pc:sldMk cId="3783610530" sldId="267"/>
        </pc:sldMkLst>
        <pc:spChg chg="mod">
          <ac:chgData name="John Mutchek" userId="65eb8a5f-fdfa-489b-85c9-77b85e5d66b0" providerId="ADAL" clId="{945AA10B-244B-443C-8D4E-16E3AE9E9682}" dt="2021-05-15T19:27:45.139" v="1139" actId="20577"/>
          <ac:spMkLst>
            <pc:docMk/>
            <pc:sldMk cId="3783610530" sldId="267"/>
            <ac:spMk id="2" creationId="{663CFF12-EDA4-4CED-98CD-99011700F16E}"/>
          </ac:spMkLst>
        </pc:spChg>
        <pc:spChg chg="mod">
          <ac:chgData name="John Mutchek" userId="65eb8a5f-fdfa-489b-85c9-77b85e5d66b0" providerId="ADAL" clId="{945AA10B-244B-443C-8D4E-16E3AE9E9682}" dt="2021-05-16T14:55:39.780" v="3276" actId="14100"/>
          <ac:spMkLst>
            <pc:docMk/>
            <pc:sldMk cId="3783610530" sldId="267"/>
            <ac:spMk id="3" creationId="{CE5A63E3-CB88-4A16-B60F-E131C4DB1776}"/>
          </ac:spMkLst>
        </pc:spChg>
        <pc:spChg chg="del mod">
          <ac:chgData name="John Mutchek" userId="65eb8a5f-fdfa-489b-85c9-77b85e5d66b0" providerId="ADAL" clId="{945AA10B-244B-443C-8D4E-16E3AE9E9682}" dt="2021-05-16T13:59:16.578" v="2801" actId="478"/>
          <ac:spMkLst>
            <pc:docMk/>
            <pc:sldMk cId="3783610530" sldId="267"/>
            <ac:spMk id="4" creationId="{76E421F5-B520-42D8-BEF8-F93B1A7BF9EA}"/>
          </ac:spMkLst>
        </pc:spChg>
        <pc:spChg chg="add mod">
          <ac:chgData name="John Mutchek" userId="65eb8a5f-fdfa-489b-85c9-77b85e5d66b0" providerId="ADAL" clId="{945AA10B-244B-443C-8D4E-16E3AE9E9682}" dt="2021-05-16T15:15:46.036" v="3346" actId="555"/>
          <ac:spMkLst>
            <pc:docMk/>
            <pc:sldMk cId="3783610530" sldId="267"/>
            <ac:spMk id="7" creationId="{98DC9525-0B96-4EC3-9E65-92BD3F3EBBD7}"/>
          </ac:spMkLst>
        </pc:spChg>
        <pc:spChg chg="add mod">
          <ac:chgData name="John Mutchek" userId="65eb8a5f-fdfa-489b-85c9-77b85e5d66b0" providerId="ADAL" clId="{945AA10B-244B-443C-8D4E-16E3AE9E9682}" dt="2021-05-16T15:16:36.234" v="3365" actId="554"/>
          <ac:spMkLst>
            <pc:docMk/>
            <pc:sldMk cId="3783610530" sldId="267"/>
            <ac:spMk id="10" creationId="{69651562-1075-4437-A697-F61787630778}"/>
          </ac:spMkLst>
        </pc:spChg>
        <pc:spChg chg="add mod">
          <ac:chgData name="John Mutchek" userId="65eb8a5f-fdfa-489b-85c9-77b85e5d66b0" providerId="ADAL" clId="{945AA10B-244B-443C-8D4E-16E3AE9E9682}" dt="2021-05-16T15:15:46.036" v="3346" actId="555"/>
          <ac:spMkLst>
            <pc:docMk/>
            <pc:sldMk cId="3783610530" sldId="267"/>
            <ac:spMk id="12" creationId="{B82F0705-9EDD-4ADD-B26C-05CF390E24F7}"/>
          </ac:spMkLst>
        </pc:spChg>
        <pc:spChg chg="add mod">
          <ac:chgData name="John Mutchek" userId="65eb8a5f-fdfa-489b-85c9-77b85e5d66b0" providerId="ADAL" clId="{945AA10B-244B-443C-8D4E-16E3AE9E9682}" dt="2021-05-16T15:15:46.036" v="3346" actId="555"/>
          <ac:spMkLst>
            <pc:docMk/>
            <pc:sldMk cId="3783610530" sldId="267"/>
            <ac:spMk id="14" creationId="{377159BB-ECD2-4D8E-B33C-0BE5B5A5FA6D}"/>
          </ac:spMkLst>
        </pc:spChg>
        <pc:spChg chg="mod">
          <ac:chgData name="John Mutchek" userId="65eb8a5f-fdfa-489b-85c9-77b85e5d66b0" providerId="ADAL" clId="{945AA10B-244B-443C-8D4E-16E3AE9E9682}" dt="2021-05-16T15:16:36.234" v="3365" actId="554"/>
          <ac:spMkLst>
            <pc:docMk/>
            <pc:sldMk cId="3783610530" sldId="267"/>
            <ac:spMk id="15" creationId="{19E454F7-D5C8-4870-AE67-1597EF6714D1}"/>
          </ac:spMkLst>
        </pc:spChg>
        <pc:spChg chg="add mod">
          <ac:chgData name="John Mutchek" userId="65eb8a5f-fdfa-489b-85c9-77b85e5d66b0" providerId="ADAL" clId="{945AA10B-244B-443C-8D4E-16E3AE9E9682}" dt="2021-05-16T15:16:36.234" v="3365" actId="554"/>
          <ac:spMkLst>
            <pc:docMk/>
            <pc:sldMk cId="3783610530" sldId="267"/>
            <ac:spMk id="16" creationId="{52B31ACA-C246-432C-9206-381D5829B997}"/>
          </ac:spMkLst>
        </pc:spChg>
        <pc:spChg chg="add mod">
          <ac:chgData name="John Mutchek" userId="65eb8a5f-fdfa-489b-85c9-77b85e5d66b0" providerId="ADAL" clId="{945AA10B-244B-443C-8D4E-16E3AE9E9682}" dt="2021-05-16T15:15:46.036" v="3346" actId="555"/>
          <ac:spMkLst>
            <pc:docMk/>
            <pc:sldMk cId="3783610530" sldId="267"/>
            <ac:spMk id="17" creationId="{20520AB9-A802-4D14-9606-2D5671850BC8}"/>
          </ac:spMkLst>
        </pc:spChg>
        <pc:spChg chg="mod">
          <ac:chgData name="John Mutchek" userId="65eb8a5f-fdfa-489b-85c9-77b85e5d66b0" providerId="ADAL" clId="{945AA10B-244B-443C-8D4E-16E3AE9E9682}" dt="2021-05-16T15:16:36.234" v="3365" actId="554"/>
          <ac:spMkLst>
            <pc:docMk/>
            <pc:sldMk cId="3783610530" sldId="267"/>
            <ac:spMk id="19" creationId="{1039AFD2-5CB9-4419-88CE-873827D8C366}"/>
          </ac:spMkLst>
        </pc:spChg>
        <pc:spChg chg="mod">
          <ac:chgData name="John Mutchek" userId="65eb8a5f-fdfa-489b-85c9-77b85e5d66b0" providerId="ADAL" clId="{945AA10B-244B-443C-8D4E-16E3AE9E9682}" dt="2021-05-16T15:15:46.036" v="3346" actId="555"/>
          <ac:spMkLst>
            <pc:docMk/>
            <pc:sldMk cId="3783610530" sldId="267"/>
            <ac:spMk id="20" creationId="{BD934768-AF4A-4187-B587-9D362780314A}"/>
          </ac:spMkLst>
        </pc:spChg>
        <pc:picChg chg="mod">
          <ac:chgData name="John Mutchek" userId="65eb8a5f-fdfa-489b-85c9-77b85e5d66b0" providerId="ADAL" clId="{945AA10B-244B-443C-8D4E-16E3AE9E9682}" dt="2021-05-16T15:15:24.974" v="3341" actId="408"/>
          <ac:picMkLst>
            <pc:docMk/>
            <pc:sldMk cId="3783610530" sldId="267"/>
            <ac:picMk id="4" creationId="{540BA538-15CB-493E-847D-085E6FB22786}"/>
          </ac:picMkLst>
        </pc:picChg>
        <pc:picChg chg="add mod">
          <ac:chgData name="John Mutchek" userId="65eb8a5f-fdfa-489b-85c9-77b85e5d66b0" providerId="ADAL" clId="{945AA10B-244B-443C-8D4E-16E3AE9E9682}" dt="2021-05-16T15:15:24.974" v="3341" actId="408"/>
          <ac:picMkLst>
            <pc:docMk/>
            <pc:sldMk cId="3783610530" sldId="267"/>
            <ac:picMk id="6" creationId="{70714F6C-0766-476D-9763-52A2EACE490A}"/>
          </ac:picMkLst>
        </pc:picChg>
        <pc:picChg chg="mod">
          <ac:chgData name="John Mutchek" userId="65eb8a5f-fdfa-489b-85c9-77b85e5d66b0" providerId="ADAL" clId="{945AA10B-244B-443C-8D4E-16E3AE9E9682}" dt="2021-05-16T15:15:59.727" v="3348" actId="408"/>
          <ac:picMkLst>
            <pc:docMk/>
            <pc:sldMk cId="3783610530" sldId="267"/>
            <ac:picMk id="8" creationId="{FA0CFCE2-5269-4217-82C4-03F06EB8D8CB}"/>
          </ac:picMkLst>
        </pc:picChg>
        <pc:picChg chg="mod">
          <ac:chgData name="John Mutchek" userId="65eb8a5f-fdfa-489b-85c9-77b85e5d66b0" providerId="ADAL" clId="{945AA10B-244B-443C-8D4E-16E3AE9E9682}" dt="2021-05-16T15:15:24.974" v="3341" actId="408"/>
          <ac:picMkLst>
            <pc:docMk/>
            <pc:sldMk cId="3783610530" sldId="267"/>
            <ac:picMk id="9" creationId="{BB4BE4BF-293A-499E-940D-CDCB8207A59F}"/>
          </ac:picMkLst>
        </pc:picChg>
        <pc:picChg chg="mod modCrop">
          <ac:chgData name="John Mutchek" userId="65eb8a5f-fdfa-489b-85c9-77b85e5d66b0" providerId="ADAL" clId="{945AA10B-244B-443C-8D4E-16E3AE9E9682}" dt="2021-05-16T15:15:24.974" v="3341" actId="408"/>
          <ac:picMkLst>
            <pc:docMk/>
            <pc:sldMk cId="3783610530" sldId="267"/>
            <ac:picMk id="11" creationId="{364E0AFC-9173-4C0B-9BF8-D5EACA6103C9}"/>
          </ac:picMkLst>
        </pc:picChg>
        <pc:picChg chg="mod">
          <ac:chgData name="John Mutchek" userId="65eb8a5f-fdfa-489b-85c9-77b85e5d66b0" providerId="ADAL" clId="{945AA10B-244B-443C-8D4E-16E3AE9E9682}" dt="2021-05-16T15:15:59.727" v="3348" actId="408"/>
          <ac:picMkLst>
            <pc:docMk/>
            <pc:sldMk cId="3783610530" sldId="267"/>
            <ac:picMk id="13" creationId="{088881DB-FC16-4B92-928E-B157E27C88B3}"/>
          </ac:picMkLst>
        </pc:picChg>
        <pc:picChg chg="mod">
          <ac:chgData name="John Mutchek" userId="65eb8a5f-fdfa-489b-85c9-77b85e5d66b0" providerId="ADAL" clId="{945AA10B-244B-443C-8D4E-16E3AE9E9682}" dt="2021-05-16T15:15:24.974" v="3341" actId="408"/>
          <ac:picMkLst>
            <pc:docMk/>
            <pc:sldMk cId="3783610530" sldId="267"/>
            <ac:picMk id="1026" creationId="{11ABAAA9-EFB9-403F-9AC1-C419EDDD18C4}"/>
          </ac:picMkLst>
        </pc:picChg>
        <pc:picChg chg="mod">
          <ac:chgData name="John Mutchek" userId="65eb8a5f-fdfa-489b-85c9-77b85e5d66b0" providerId="ADAL" clId="{945AA10B-244B-443C-8D4E-16E3AE9E9682}" dt="2021-05-16T15:15:59.727" v="3348" actId="408"/>
          <ac:picMkLst>
            <pc:docMk/>
            <pc:sldMk cId="3783610530" sldId="267"/>
            <ac:picMk id="5122" creationId="{30620B8C-5640-453D-9327-8350AA8A9855}"/>
          </ac:picMkLst>
        </pc:picChg>
        <pc:picChg chg="mod">
          <ac:chgData name="John Mutchek" userId="65eb8a5f-fdfa-489b-85c9-77b85e5d66b0" providerId="ADAL" clId="{945AA10B-244B-443C-8D4E-16E3AE9E9682}" dt="2021-05-16T15:15:59.727" v="3348" actId="408"/>
          <ac:picMkLst>
            <pc:docMk/>
            <pc:sldMk cId="3783610530" sldId="267"/>
            <ac:picMk id="6146" creationId="{51A1FEE8-27B5-40C8-B3DB-DE74FF809888}"/>
          </ac:picMkLst>
        </pc:picChg>
      </pc:sldChg>
      <pc:sldChg chg="modSp add mod">
        <pc:chgData name="John Mutchek" userId="65eb8a5f-fdfa-489b-85c9-77b85e5d66b0" providerId="ADAL" clId="{945AA10B-244B-443C-8D4E-16E3AE9E9682}" dt="2021-05-15T19:29:11.927" v="1308" actId="20577"/>
        <pc:sldMkLst>
          <pc:docMk/>
          <pc:sldMk cId="3052644391" sldId="268"/>
        </pc:sldMkLst>
        <pc:spChg chg="mod">
          <ac:chgData name="John Mutchek" userId="65eb8a5f-fdfa-489b-85c9-77b85e5d66b0" providerId="ADAL" clId="{945AA10B-244B-443C-8D4E-16E3AE9E9682}" dt="2021-05-15T19:28:45.416" v="1197" actId="20577"/>
          <ac:spMkLst>
            <pc:docMk/>
            <pc:sldMk cId="3052644391" sldId="268"/>
            <ac:spMk id="2" creationId="{663CFF12-EDA4-4CED-98CD-99011700F16E}"/>
          </ac:spMkLst>
        </pc:spChg>
        <pc:spChg chg="mod">
          <ac:chgData name="John Mutchek" userId="65eb8a5f-fdfa-489b-85c9-77b85e5d66b0" providerId="ADAL" clId="{945AA10B-244B-443C-8D4E-16E3AE9E9682}" dt="2021-05-15T19:29:11.927" v="1308" actId="20577"/>
          <ac:spMkLst>
            <pc:docMk/>
            <pc:sldMk cId="3052644391" sldId="268"/>
            <ac:spMk id="4" creationId="{5419B54F-521A-4563-B773-E3AD67FF0D67}"/>
          </ac:spMkLst>
        </pc:spChg>
      </pc:sldChg>
      <pc:sldChg chg="addSp modSp add mod modAnim">
        <pc:chgData name="John Mutchek" userId="65eb8a5f-fdfa-489b-85c9-77b85e5d66b0" providerId="ADAL" clId="{945AA10B-244B-443C-8D4E-16E3AE9E9682}" dt="2021-05-16T14:53:46.174" v="3275" actId="27636"/>
        <pc:sldMkLst>
          <pc:docMk/>
          <pc:sldMk cId="3859236338" sldId="269"/>
        </pc:sldMkLst>
        <pc:spChg chg="add mod">
          <ac:chgData name="John Mutchek" userId="65eb8a5f-fdfa-489b-85c9-77b85e5d66b0" providerId="ADAL" clId="{945AA10B-244B-443C-8D4E-16E3AE9E9682}" dt="2021-05-16T14:53:46.174" v="3275" actId="27636"/>
          <ac:spMkLst>
            <pc:docMk/>
            <pc:sldMk cId="3859236338" sldId="269"/>
            <ac:spMk id="4" creationId="{0C10D072-6F25-408C-AF6A-D65CA11CBA96}"/>
          </ac:spMkLst>
        </pc:spChg>
        <pc:picChg chg="mod">
          <ac:chgData name="John Mutchek" userId="65eb8a5f-fdfa-489b-85c9-77b85e5d66b0" providerId="ADAL" clId="{945AA10B-244B-443C-8D4E-16E3AE9E9682}" dt="2021-05-16T14:53:14.403" v="3247" actId="1076"/>
          <ac:picMkLst>
            <pc:docMk/>
            <pc:sldMk cId="3859236338" sldId="269"/>
            <ac:picMk id="3" creationId="{33B1C869-B8A3-6C40-A4AF-6C40AC933765}"/>
          </ac:picMkLst>
        </pc:picChg>
        <pc:picChg chg="mod">
          <ac:chgData name="John Mutchek" userId="65eb8a5f-fdfa-489b-85c9-77b85e5d66b0" providerId="ADAL" clId="{945AA10B-244B-443C-8D4E-16E3AE9E9682}" dt="2021-05-16T14:53:08.998" v="3246" actId="1076"/>
          <ac:picMkLst>
            <pc:docMk/>
            <pc:sldMk cId="3859236338" sldId="269"/>
            <ac:picMk id="9" creationId="{A2FA55B7-ACFF-1848-9FD5-7B82174607FA}"/>
          </ac:picMkLst>
        </pc:picChg>
      </pc:sldChg>
      <pc:sldChg chg="addSp delSp modSp mod modAnim">
        <pc:chgData name="John Mutchek" userId="65eb8a5f-fdfa-489b-85c9-77b85e5d66b0" providerId="ADAL" clId="{945AA10B-244B-443C-8D4E-16E3AE9E9682}" dt="2021-05-16T14:57:11.995" v="3294" actId="1036"/>
        <pc:sldMkLst>
          <pc:docMk/>
          <pc:sldMk cId="2274720001" sldId="270"/>
        </pc:sldMkLst>
        <pc:spChg chg="del">
          <ac:chgData name="John Mutchek" userId="65eb8a5f-fdfa-489b-85c9-77b85e5d66b0" providerId="ADAL" clId="{945AA10B-244B-443C-8D4E-16E3AE9E9682}" dt="2021-05-16T13:09:23.111" v="1953" actId="478"/>
          <ac:spMkLst>
            <pc:docMk/>
            <pc:sldMk cId="2274720001" sldId="270"/>
            <ac:spMk id="2" creationId="{663CFF12-EDA4-4CED-98CD-99011700F16E}"/>
          </ac:spMkLst>
        </pc:spChg>
        <pc:spChg chg="del mod">
          <ac:chgData name="John Mutchek" userId="65eb8a5f-fdfa-489b-85c9-77b85e5d66b0" providerId="ADAL" clId="{945AA10B-244B-443C-8D4E-16E3AE9E9682}" dt="2021-05-16T13:11:04.681" v="1996" actId="478"/>
          <ac:spMkLst>
            <pc:docMk/>
            <pc:sldMk cId="2274720001" sldId="270"/>
            <ac:spMk id="3" creationId="{12421A0D-27BF-4CE4-970C-299B3AD1BA5B}"/>
          </ac:spMkLst>
        </pc:spChg>
        <pc:spChg chg="del mod">
          <ac:chgData name="John Mutchek" userId="65eb8a5f-fdfa-489b-85c9-77b85e5d66b0" providerId="ADAL" clId="{945AA10B-244B-443C-8D4E-16E3AE9E9682}" dt="2021-05-16T13:08:33.727" v="1935" actId="478"/>
          <ac:spMkLst>
            <pc:docMk/>
            <pc:sldMk cId="2274720001" sldId="270"/>
            <ac:spMk id="4" creationId="{76E421F5-B520-42D8-BEF8-F93B1A7BF9EA}"/>
          </ac:spMkLst>
        </pc:spChg>
        <pc:spChg chg="add del mod">
          <ac:chgData name="John Mutchek" userId="65eb8a5f-fdfa-489b-85c9-77b85e5d66b0" providerId="ADAL" clId="{945AA10B-244B-443C-8D4E-16E3AE9E9682}" dt="2021-05-16T13:09:24.821" v="1954" actId="478"/>
          <ac:spMkLst>
            <pc:docMk/>
            <pc:sldMk cId="2274720001" sldId="270"/>
            <ac:spMk id="9" creationId="{C63E81E5-225E-49FB-A38D-DE1AEA4134C2}"/>
          </ac:spMkLst>
        </pc:spChg>
        <pc:spChg chg="add mod">
          <ac:chgData name="John Mutchek" userId="65eb8a5f-fdfa-489b-85c9-77b85e5d66b0" providerId="ADAL" clId="{945AA10B-244B-443C-8D4E-16E3AE9E9682}" dt="2021-05-16T13:11:20.129" v="2019" actId="1076"/>
          <ac:spMkLst>
            <pc:docMk/>
            <pc:sldMk cId="2274720001" sldId="270"/>
            <ac:spMk id="11" creationId="{A3AB2B50-29EC-4B25-AAEA-2AFCA811FC22}"/>
          </ac:spMkLst>
        </pc:spChg>
        <pc:spChg chg="add mod">
          <ac:chgData name="John Mutchek" userId="65eb8a5f-fdfa-489b-85c9-77b85e5d66b0" providerId="ADAL" clId="{945AA10B-244B-443C-8D4E-16E3AE9E9682}" dt="2021-05-16T13:12:00.035" v="2027" actId="208"/>
          <ac:spMkLst>
            <pc:docMk/>
            <pc:sldMk cId="2274720001" sldId="270"/>
            <ac:spMk id="13" creationId="{351B1100-978A-44B5-9457-CF6A4E2BBC9D}"/>
          </ac:spMkLst>
        </pc:spChg>
        <pc:spChg chg="add mod">
          <ac:chgData name="John Mutchek" userId="65eb8a5f-fdfa-489b-85c9-77b85e5d66b0" providerId="ADAL" clId="{945AA10B-244B-443C-8D4E-16E3AE9E9682}" dt="2021-05-16T13:13:56.820" v="2042" actId="14100"/>
          <ac:spMkLst>
            <pc:docMk/>
            <pc:sldMk cId="2274720001" sldId="270"/>
            <ac:spMk id="17" creationId="{CC538BE7-20AE-43EE-A4BE-5E135DC57C3A}"/>
          </ac:spMkLst>
        </pc:spChg>
        <pc:spChg chg="add mod">
          <ac:chgData name="John Mutchek" userId="65eb8a5f-fdfa-489b-85c9-77b85e5d66b0" providerId="ADAL" clId="{945AA10B-244B-443C-8D4E-16E3AE9E9682}" dt="2021-05-16T14:57:11.995" v="3294" actId="1036"/>
          <ac:spMkLst>
            <pc:docMk/>
            <pc:sldMk cId="2274720001" sldId="270"/>
            <ac:spMk id="20" creationId="{571BB342-DA20-4766-843E-DB19DB07D02E}"/>
          </ac:spMkLst>
        </pc:spChg>
        <pc:grpChg chg="add">
          <ac:chgData name="John Mutchek" userId="65eb8a5f-fdfa-489b-85c9-77b85e5d66b0" providerId="ADAL" clId="{945AA10B-244B-443C-8D4E-16E3AE9E9682}" dt="2021-05-16T13:12:22.987" v="2028" actId="164"/>
          <ac:grpSpMkLst>
            <pc:docMk/>
            <pc:sldMk cId="2274720001" sldId="270"/>
            <ac:grpSpMk id="14" creationId="{99C4D5A8-FB2F-4F39-BF70-2F7335BF718D}"/>
          </ac:grpSpMkLst>
        </pc:grpChg>
        <pc:picChg chg="add mod ord">
          <ac:chgData name="John Mutchek" userId="65eb8a5f-fdfa-489b-85c9-77b85e5d66b0" providerId="ADAL" clId="{945AA10B-244B-443C-8D4E-16E3AE9E9682}" dt="2021-05-16T13:12:36.217" v="2033" actId="1076"/>
          <ac:picMkLst>
            <pc:docMk/>
            <pc:sldMk cId="2274720001" sldId="270"/>
            <ac:picMk id="7" creationId="{C6DB2AA2-6D12-4352-A3ED-6C1953B1FB8C}"/>
          </ac:picMkLst>
        </pc:picChg>
        <pc:picChg chg="add mod">
          <ac:chgData name="John Mutchek" userId="65eb8a5f-fdfa-489b-85c9-77b85e5d66b0" providerId="ADAL" clId="{945AA10B-244B-443C-8D4E-16E3AE9E9682}" dt="2021-05-16T13:11:35.371" v="2024" actId="1076"/>
          <ac:picMkLst>
            <pc:docMk/>
            <pc:sldMk cId="2274720001" sldId="270"/>
            <ac:picMk id="10" creationId="{C13AE19C-18F2-4B15-A379-1FB3C826CBAA}"/>
          </ac:picMkLst>
        </pc:picChg>
        <pc:picChg chg="add mod">
          <ac:chgData name="John Mutchek" userId="65eb8a5f-fdfa-489b-85c9-77b85e5d66b0" providerId="ADAL" clId="{945AA10B-244B-443C-8D4E-16E3AE9E9682}" dt="2021-05-16T13:13:34.853" v="2038" actId="1076"/>
          <ac:picMkLst>
            <pc:docMk/>
            <pc:sldMk cId="2274720001" sldId="270"/>
            <ac:picMk id="15" creationId="{43F443EA-76D4-477E-81A4-C9FCDDC113FF}"/>
          </ac:picMkLst>
        </pc:picChg>
        <pc:picChg chg="add mod">
          <ac:chgData name="John Mutchek" userId="65eb8a5f-fdfa-489b-85c9-77b85e5d66b0" providerId="ADAL" clId="{945AA10B-244B-443C-8D4E-16E3AE9E9682}" dt="2021-05-16T13:16:49.027" v="2068" actId="1038"/>
          <ac:picMkLst>
            <pc:docMk/>
            <pc:sldMk cId="2274720001" sldId="270"/>
            <ac:picMk id="24" creationId="{C08D2E09-C387-405E-A574-13F3B73349D8}"/>
          </ac:picMkLst>
        </pc:picChg>
        <pc:picChg chg="mod">
          <ac:chgData name="John Mutchek" userId="65eb8a5f-fdfa-489b-85c9-77b85e5d66b0" providerId="ADAL" clId="{945AA10B-244B-443C-8D4E-16E3AE9E9682}" dt="2021-05-16T13:11:25.770" v="2021" actId="1076"/>
          <ac:picMkLst>
            <pc:docMk/>
            <pc:sldMk cId="2274720001" sldId="270"/>
            <ac:picMk id="1026" creationId="{15E3F955-69D1-4BD1-916D-980AD1EA8700}"/>
          </ac:picMkLst>
        </pc:picChg>
        <pc:cxnChg chg="add mod">
          <ac:chgData name="John Mutchek" userId="65eb8a5f-fdfa-489b-85c9-77b85e5d66b0" providerId="ADAL" clId="{945AA10B-244B-443C-8D4E-16E3AE9E9682}" dt="2021-05-16T13:14:17.132" v="2045" actId="1582"/>
          <ac:cxnSpMkLst>
            <pc:docMk/>
            <pc:sldMk cId="2274720001" sldId="270"/>
            <ac:cxnSpMk id="19" creationId="{E9D4EEEA-9435-4721-AFE5-A4ED53127F42}"/>
          </ac:cxnSpMkLst>
        </pc:cxnChg>
        <pc:cxnChg chg="add mod">
          <ac:chgData name="John Mutchek" userId="65eb8a5f-fdfa-489b-85c9-77b85e5d66b0" providerId="ADAL" clId="{945AA10B-244B-443C-8D4E-16E3AE9E9682}" dt="2021-05-16T13:15:10.110" v="2052" actId="1076"/>
          <ac:cxnSpMkLst>
            <pc:docMk/>
            <pc:sldMk cId="2274720001" sldId="270"/>
            <ac:cxnSpMk id="22" creationId="{5BCCED98-DDC8-4269-A4AC-B9F4E39C7691}"/>
          </ac:cxnSpMkLst>
        </pc:cxnChg>
      </pc:sldChg>
      <pc:sldChg chg="addSp delSp modSp add mod ord">
        <pc:chgData name="John Mutchek" userId="65eb8a5f-fdfa-489b-85c9-77b85e5d66b0" providerId="ADAL" clId="{945AA10B-244B-443C-8D4E-16E3AE9E9682}" dt="2021-05-16T12:46:41.264" v="1862" actId="1076"/>
        <pc:sldMkLst>
          <pc:docMk/>
          <pc:sldMk cId="394763169" sldId="271"/>
        </pc:sldMkLst>
        <pc:spChg chg="del">
          <ac:chgData name="John Mutchek" userId="65eb8a5f-fdfa-489b-85c9-77b85e5d66b0" providerId="ADAL" clId="{945AA10B-244B-443C-8D4E-16E3AE9E9682}" dt="2021-05-16T12:45:44.143" v="1839" actId="478"/>
          <ac:spMkLst>
            <pc:docMk/>
            <pc:sldMk cId="394763169" sldId="271"/>
            <ac:spMk id="2" creationId="{34DF659E-A1AE-5944-AD11-FD9F70131D77}"/>
          </ac:spMkLst>
        </pc:spChg>
        <pc:spChg chg="add mod">
          <ac:chgData name="John Mutchek" userId="65eb8a5f-fdfa-489b-85c9-77b85e5d66b0" providerId="ADAL" clId="{945AA10B-244B-443C-8D4E-16E3AE9E9682}" dt="2021-05-16T12:45:44.143" v="1839" actId="478"/>
          <ac:spMkLst>
            <pc:docMk/>
            <pc:sldMk cId="394763169" sldId="271"/>
            <ac:spMk id="5" creationId="{B388015D-74A0-4024-BEC3-866C1BAE6C62}"/>
          </ac:spMkLst>
        </pc:spChg>
        <pc:spChg chg="mod">
          <ac:chgData name="John Mutchek" userId="65eb8a5f-fdfa-489b-85c9-77b85e5d66b0" providerId="ADAL" clId="{945AA10B-244B-443C-8D4E-16E3AE9E9682}" dt="2021-05-16T12:46:41.264" v="1862" actId="1076"/>
          <ac:spMkLst>
            <pc:docMk/>
            <pc:sldMk cId="394763169" sldId="271"/>
            <ac:spMk id="7" creationId="{912A4654-0898-1445-90B5-60E8632DFCD2}"/>
          </ac:spMkLst>
        </pc:spChg>
      </pc:sldChg>
      <pc:sldChg chg="modSp add mod modShow">
        <pc:chgData name="John Mutchek" userId="65eb8a5f-fdfa-489b-85c9-77b85e5d66b0" providerId="ADAL" clId="{945AA10B-244B-443C-8D4E-16E3AE9E9682}" dt="2021-05-16T14:24:22.495" v="3068" actId="1076"/>
        <pc:sldMkLst>
          <pc:docMk/>
          <pc:sldMk cId="1359031877" sldId="272"/>
        </pc:sldMkLst>
        <pc:spChg chg="mod">
          <ac:chgData name="John Mutchek" userId="65eb8a5f-fdfa-489b-85c9-77b85e5d66b0" providerId="ADAL" clId="{945AA10B-244B-443C-8D4E-16E3AE9E9682}" dt="2021-05-16T14:24:19.019" v="3067" actId="1076"/>
          <ac:spMkLst>
            <pc:docMk/>
            <pc:sldMk cId="1359031877" sldId="272"/>
            <ac:spMk id="7" creationId="{912A4654-0898-1445-90B5-60E8632DFCD2}"/>
          </ac:spMkLst>
        </pc:spChg>
        <pc:picChg chg="mod">
          <ac:chgData name="John Mutchek" userId="65eb8a5f-fdfa-489b-85c9-77b85e5d66b0" providerId="ADAL" clId="{945AA10B-244B-443C-8D4E-16E3AE9E9682}" dt="2021-05-16T14:24:22.495" v="3068" actId="1076"/>
          <ac:picMkLst>
            <pc:docMk/>
            <pc:sldMk cId="1359031877" sldId="272"/>
            <ac:picMk id="6" creationId="{1235C5FF-2F27-4619-A9B3-8B45A256F4F9}"/>
          </ac:picMkLst>
        </pc:picChg>
      </pc:sldChg>
      <pc:sldChg chg="modSp add mod">
        <pc:chgData name="John Mutchek" userId="65eb8a5f-fdfa-489b-85c9-77b85e5d66b0" providerId="ADAL" clId="{945AA10B-244B-443C-8D4E-16E3AE9E9682}" dt="2021-05-16T13:43:13.249" v="2476" actId="1076"/>
        <pc:sldMkLst>
          <pc:docMk/>
          <pc:sldMk cId="2071945857" sldId="273"/>
        </pc:sldMkLst>
        <pc:spChg chg="mod">
          <ac:chgData name="John Mutchek" userId="65eb8a5f-fdfa-489b-85c9-77b85e5d66b0" providerId="ADAL" clId="{945AA10B-244B-443C-8D4E-16E3AE9E9682}" dt="2021-05-16T13:43:13.249" v="2476" actId="1076"/>
          <ac:spMkLst>
            <pc:docMk/>
            <pc:sldMk cId="2071945857" sldId="273"/>
            <ac:spMk id="7" creationId="{912A4654-0898-1445-90B5-60E8632DFCD2}"/>
          </ac:spMkLst>
        </pc:spChg>
        <pc:picChg chg="mod">
          <ac:chgData name="John Mutchek" userId="65eb8a5f-fdfa-489b-85c9-77b85e5d66b0" providerId="ADAL" clId="{945AA10B-244B-443C-8D4E-16E3AE9E9682}" dt="2021-05-16T13:42:41.473" v="2466" actId="1076"/>
          <ac:picMkLst>
            <pc:docMk/>
            <pc:sldMk cId="2071945857" sldId="273"/>
            <ac:picMk id="6" creationId="{BA43D5D0-022E-A246-8D9A-426990C297D0}"/>
          </ac:picMkLst>
        </pc:picChg>
      </pc:sldChg>
      <pc:sldChg chg="addSp delSp modSp mod">
        <pc:chgData name="John Mutchek" userId="65eb8a5f-fdfa-489b-85c9-77b85e5d66b0" providerId="ADAL" clId="{945AA10B-244B-443C-8D4E-16E3AE9E9682}" dt="2021-05-16T14:58:48.148" v="3311" actId="22"/>
        <pc:sldMkLst>
          <pc:docMk/>
          <pc:sldMk cId="4070396946" sldId="276"/>
        </pc:sldMkLst>
        <pc:spChg chg="del">
          <ac:chgData name="John Mutchek" userId="65eb8a5f-fdfa-489b-85c9-77b85e5d66b0" providerId="ADAL" clId="{945AA10B-244B-443C-8D4E-16E3AE9E9682}" dt="2021-05-16T14:58:46.598" v="3310" actId="478"/>
          <ac:spMkLst>
            <pc:docMk/>
            <pc:sldMk cId="4070396946" sldId="276"/>
            <ac:spMk id="4" creationId="{BADDA9F4-1330-4CDA-8DA2-4FEEF56D2877}"/>
          </ac:spMkLst>
        </pc:spChg>
        <pc:spChg chg="add">
          <ac:chgData name="John Mutchek" userId="65eb8a5f-fdfa-489b-85c9-77b85e5d66b0" providerId="ADAL" clId="{945AA10B-244B-443C-8D4E-16E3AE9E9682}" dt="2021-05-16T14:58:48.148" v="3311" actId="22"/>
          <ac:spMkLst>
            <pc:docMk/>
            <pc:sldMk cId="4070396946" sldId="276"/>
            <ac:spMk id="6" creationId="{37F44A5C-A074-41C5-9ABF-533CA00955DC}"/>
          </ac:spMkLst>
        </pc:spChg>
        <pc:spChg chg="add mod">
          <ac:chgData name="John Mutchek" userId="65eb8a5f-fdfa-489b-85c9-77b85e5d66b0" providerId="ADAL" clId="{945AA10B-244B-443C-8D4E-16E3AE9E9682}" dt="2021-05-16T14:57:43.546" v="3297" actId="20577"/>
          <ac:spMkLst>
            <pc:docMk/>
            <pc:sldMk cId="4070396946" sldId="276"/>
            <ac:spMk id="12" creationId="{20AE9D71-FE6D-4181-A264-EFE4E07B0F60}"/>
          </ac:spMkLst>
        </pc:spChg>
      </pc:sldChg>
      <pc:sldMasterChg chg="addSp delSp modSp mod modSldLayout">
        <pc:chgData name="John Mutchek" userId="65eb8a5f-fdfa-489b-85c9-77b85e5d66b0" providerId="ADAL" clId="{945AA10B-244B-443C-8D4E-16E3AE9E9682}" dt="2021-05-15T22:01:01.228" v="1817" actId="1076"/>
        <pc:sldMasterMkLst>
          <pc:docMk/>
          <pc:sldMasterMk cId="2987321657" sldId="2147483707"/>
        </pc:sldMasterMkLst>
        <pc:spChg chg="mod">
          <ac:chgData name="John Mutchek" userId="65eb8a5f-fdfa-489b-85c9-77b85e5d66b0" providerId="ADAL" clId="{945AA10B-244B-443C-8D4E-16E3AE9E9682}" dt="2021-05-15T21:56:52.438" v="1798" actId="403"/>
          <ac:spMkLst>
            <pc:docMk/>
            <pc:sldMasterMk cId="2987321657" sldId="2147483707"/>
            <ac:spMk id="6" creationId="{826B5E08-CAC3-4C87-B143-5F8956AE905D}"/>
          </ac:spMkLst>
        </pc:spChg>
        <pc:spChg chg="mod">
          <ac:chgData name="John Mutchek" userId="65eb8a5f-fdfa-489b-85c9-77b85e5d66b0" providerId="ADAL" clId="{945AA10B-244B-443C-8D4E-16E3AE9E9682}" dt="2021-05-15T22:00:58.020" v="1816" actId="14100"/>
          <ac:spMkLst>
            <pc:docMk/>
            <pc:sldMasterMk cId="2987321657" sldId="2147483707"/>
            <ac:spMk id="7" creationId="{1A6E7EBE-12C4-405C-94F8-DAB57784DD87}"/>
          </ac:spMkLst>
        </pc:spChg>
        <pc:picChg chg="add mod">
          <ac:chgData name="John Mutchek" userId="65eb8a5f-fdfa-489b-85c9-77b85e5d66b0" providerId="ADAL" clId="{945AA10B-244B-443C-8D4E-16E3AE9E9682}" dt="2021-05-15T22:01:01.228" v="1817" actId="1076"/>
          <ac:picMkLst>
            <pc:docMk/>
            <pc:sldMasterMk cId="2987321657" sldId="2147483707"/>
            <ac:picMk id="9" creationId="{35364FAA-5F1B-4FBA-971C-615556105F94}"/>
          </ac:picMkLst>
        </pc:picChg>
        <pc:picChg chg="del">
          <ac:chgData name="John Mutchek" userId="65eb8a5f-fdfa-489b-85c9-77b85e5d66b0" providerId="ADAL" clId="{945AA10B-244B-443C-8D4E-16E3AE9E9682}" dt="2021-05-15T22:00:41.521" v="1813" actId="478"/>
          <ac:picMkLst>
            <pc:docMk/>
            <pc:sldMasterMk cId="2987321657" sldId="2147483707"/>
            <ac:picMk id="12" creationId="{B0982866-2736-48A5-BFBD-02E3175BD85A}"/>
          </ac:picMkLst>
        </pc:picChg>
        <pc:picChg chg="add mod">
          <ac:chgData name="John Mutchek" userId="65eb8a5f-fdfa-489b-85c9-77b85e5d66b0" providerId="ADAL" clId="{945AA10B-244B-443C-8D4E-16E3AE9E9682}" dt="2021-05-15T22:00:46.519" v="1814" actId="1076"/>
          <ac:picMkLst>
            <pc:docMk/>
            <pc:sldMasterMk cId="2987321657" sldId="2147483707"/>
            <ac:picMk id="14" creationId="{F47C4CEE-F9F1-4836-B774-925D33FD5154}"/>
          </ac:picMkLst>
        </pc:picChg>
        <pc:sldLayoutChg chg="addSp delSp modSp mod">
          <pc:chgData name="John Mutchek" userId="65eb8a5f-fdfa-489b-85c9-77b85e5d66b0" providerId="ADAL" clId="{945AA10B-244B-443C-8D4E-16E3AE9E9682}" dt="2021-05-15T21:57:33.624" v="1802" actId="478"/>
          <pc:sldLayoutMkLst>
            <pc:docMk/>
            <pc:sldMasterMk cId="2987321657" sldId="2147483707"/>
            <pc:sldLayoutMk cId="2234019411" sldId="2147483712"/>
          </pc:sldLayoutMkLst>
          <pc:spChg chg="del">
            <ac:chgData name="John Mutchek" userId="65eb8a5f-fdfa-489b-85c9-77b85e5d66b0" providerId="ADAL" clId="{945AA10B-244B-443C-8D4E-16E3AE9E9682}" dt="2021-05-15T21:57:15.625" v="1800" actId="478"/>
            <ac:spMkLst>
              <pc:docMk/>
              <pc:sldMasterMk cId="2987321657" sldId="2147483707"/>
              <pc:sldLayoutMk cId="2234019411" sldId="2147483712"/>
              <ac:spMk id="9" creationId="{590B2B67-714C-46DA-85E5-598B4244D3B0}"/>
            </ac:spMkLst>
          </pc:spChg>
          <pc:spChg chg="add mod">
            <ac:chgData name="John Mutchek" userId="65eb8a5f-fdfa-489b-85c9-77b85e5d66b0" providerId="ADAL" clId="{945AA10B-244B-443C-8D4E-16E3AE9E9682}" dt="2021-05-15T21:57:30.516" v="1801"/>
            <ac:spMkLst>
              <pc:docMk/>
              <pc:sldMasterMk cId="2987321657" sldId="2147483707"/>
              <pc:sldLayoutMk cId="2234019411" sldId="2147483712"/>
              <ac:spMk id="10" creationId="{9E0607D3-E58B-4EF4-AA4E-1F36A44A82F1}"/>
            </ac:spMkLst>
          </pc:spChg>
          <pc:spChg chg="add del mod">
            <ac:chgData name="John Mutchek" userId="65eb8a5f-fdfa-489b-85c9-77b85e5d66b0" providerId="ADAL" clId="{945AA10B-244B-443C-8D4E-16E3AE9E9682}" dt="2021-05-15T21:57:33.624" v="1802" actId="478"/>
            <ac:spMkLst>
              <pc:docMk/>
              <pc:sldMasterMk cId="2987321657" sldId="2147483707"/>
              <pc:sldLayoutMk cId="2234019411" sldId="2147483712"/>
              <ac:spMk id="11" creationId="{A4F3EE5D-384C-45DD-BECE-5A437C22690C}"/>
            </ac:spMkLst>
          </pc:spChg>
        </pc:sldLayoutChg>
        <pc:sldLayoutChg chg="addSp modSp">
          <pc:chgData name="John Mutchek" userId="65eb8a5f-fdfa-489b-85c9-77b85e5d66b0" providerId="ADAL" clId="{945AA10B-244B-443C-8D4E-16E3AE9E9682}" dt="2021-05-15T21:57:03.140" v="1799"/>
          <pc:sldLayoutMkLst>
            <pc:docMk/>
            <pc:sldMasterMk cId="2987321657" sldId="2147483707"/>
            <pc:sldLayoutMk cId="570258563" sldId="2147483719"/>
          </pc:sldLayoutMkLst>
          <pc:spChg chg="add mod">
            <ac:chgData name="John Mutchek" userId="65eb8a5f-fdfa-489b-85c9-77b85e5d66b0" providerId="ADAL" clId="{945AA10B-244B-443C-8D4E-16E3AE9E9682}" dt="2021-05-15T21:57:03.140" v="1799"/>
            <ac:spMkLst>
              <pc:docMk/>
              <pc:sldMasterMk cId="2987321657" sldId="2147483707"/>
              <pc:sldLayoutMk cId="570258563" sldId="2147483719"/>
              <ac:spMk id="2" creationId="{19FAF386-9BA3-4767-A7FC-246B0DBB0ECF}"/>
            </ac:spMkLst>
          </pc:spChg>
          <pc:spChg chg="add mod">
            <ac:chgData name="John Mutchek" userId="65eb8a5f-fdfa-489b-85c9-77b85e5d66b0" providerId="ADAL" clId="{945AA10B-244B-443C-8D4E-16E3AE9E9682}" dt="2021-05-15T21:57:03.140" v="1799"/>
            <ac:spMkLst>
              <pc:docMk/>
              <pc:sldMasterMk cId="2987321657" sldId="2147483707"/>
              <pc:sldLayoutMk cId="570258563" sldId="2147483719"/>
              <ac:spMk id="3" creationId="{FB1E7293-6378-475E-A4B8-6C5B952D5B6D}"/>
            </ac:spMkLst>
          </pc:spChg>
        </pc:sldLayoutChg>
      </pc:sldMasterChg>
      <pc:sldMasterChg chg="addSp delSp modSp mod addSldLayout modSldLayout">
        <pc:chgData name="John Mutchek" userId="65eb8a5f-fdfa-489b-85c9-77b85e5d66b0" providerId="ADAL" clId="{945AA10B-244B-443C-8D4E-16E3AE9E9682}" dt="2021-05-15T21:55:38.667" v="1790" actId="1076"/>
        <pc:sldMasterMkLst>
          <pc:docMk/>
          <pc:sldMasterMk cId="2987321657" sldId="2147483720"/>
        </pc:sldMasterMkLst>
        <pc:spChg chg="mod">
          <ac:chgData name="John Mutchek" userId="65eb8a5f-fdfa-489b-85c9-77b85e5d66b0" providerId="ADAL" clId="{945AA10B-244B-443C-8D4E-16E3AE9E9682}" dt="2021-05-15T19:16:34.780" v="500" actId="1076"/>
          <ac:spMkLst>
            <pc:docMk/>
            <pc:sldMasterMk cId="2987321657" sldId="2147483720"/>
            <ac:spMk id="2" creationId="{1C87A535-3CAC-46BC-B2B2-3AE83EC3A561}"/>
          </ac:spMkLst>
        </pc:spChg>
        <pc:spChg chg="mod">
          <ac:chgData name="John Mutchek" userId="65eb8a5f-fdfa-489b-85c9-77b85e5d66b0" providerId="ADAL" clId="{945AA10B-244B-443C-8D4E-16E3AE9E9682}" dt="2021-05-15T19:16:42.641" v="501" actId="14100"/>
          <ac:spMkLst>
            <pc:docMk/>
            <pc:sldMasterMk cId="2987321657" sldId="2147483720"/>
            <ac:spMk id="3" creationId="{1D8EBDBD-59EC-46ED-BE79-6D37B531D692}"/>
          </ac:spMkLst>
        </pc:spChg>
        <pc:spChg chg="del">
          <ac:chgData name="John Mutchek" userId="65eb8a5f-fdfa-489b-85c9-77b85e5d66b0" providerId="ADAL" clId="{945AA10B-244B-443C-8D4E-16E3AE9E9682}" dt="2021-05-15T19:17:30.147" v="505" actId="478"/>
          <ac:spMkLst>
            <pc:docMk/>
            <pc:sldMasterMk cId="2987321657" sldId="2147483720"/>
            <ac:spMk id="5" creationId="{0FE63D50-6D0B-4963-97B9-A32AE63235B8}"/>
          </ac:spMkLst>
        </pc:spChg>
        <pc:spChg chg="add mod">
          <ac:chgData name="John Mutchek" userId="65eb8a5f-fdfa-489b-85c9-77b85e5d66b0" providerId="ADAL" clId="{945AA10B-244B-443C-8D4E-16E3AE9E9682}" dt="2021-05-15T21:55:38.667" v="1790" actId="1076"/>
          <ac:spMkLst>
            <pc:docMk/>
            <pc:sldMasterMk cId="2987321657" sldId="2147483720"/>
            <ac:spMk id="5" creationId="{5A44B8FC-10BD-49D3-8678-6D530F246AE1}"/>
          </ac:spMkLst>
        </pc:spChg>
        <pc:spChg chg="mod">
          <ac:chgData name="John Mutchek" userId="65eb8a5f-fdfa-489b-85c9-77b85e5d66b0" providerId="ADAL" clId="{945AA10B-244B-443C-8D4E-16E3AE9E9682}" dt="2021-05-15T21:55:20.893" v="1786" actId="1076"/>
          <ac:spMkLst>
            <pc:docMk/>
            <pc:sldMasterMk cId="2987321657" sldId="2147483720"/>
            <ac:spMk id="6" creationId="{826B5E08-CAC3-4C87-B143-5F8956AE905D}"/>
          </ac:spMkLst>
        </pc:spChg>
        <pc:spChg chg="add">
          <ac:chgData name="John Mutchek" userId="65eb8a5f-fdfa-489b-85c9-77b85e5d66b0" providerId="ADAL" clId="{945AA10B-244B-443C-8D4E-16E3AE9E9682}" dt="2021-05-15T19:17:31.463" v="506" actId="22"/>
          <ac:spMkLst>
            <pc:docMk/>
            <pc:sldMasterMk cId="2987321657" sldId="2147483720"/>
            <ac:spMk id="7" creationId="{1A6E7EBE-12C4-405C-94F8-DAB57784DD87}"/>
          </ac:spMkLst>
        </pc:spChg>
        <pc:picChg chg="add">
          <ac:chgData name="John Mutchek" userId="65eb8a5f-fdfa-489b-85c9-77b85e5d66b0" providerId="ADAL" clId="{945AA10B-244B-443C-8D4E-16E3AE9E9682}" dt="2021-05-15T19:17:31.463" v="506" actId="22"/>
          <ac:picMkLst>
            <pc:docMk/>
            <pc:sldMasterMk cId="2987321657" sldId="2147483720"/>
            <ac:picMk id="12" creationId="{B0982866-2736-48A5-BFBD-02E3175BD85A}"/>
          </ac:picMkLst>
        </pc:picChg>
        <pc:sldLayoutChg chg="add mod">
          <pc:chgData name="John Mutchek" userId="65eb8a5f-fdfa-489b-85c9-77b85e5d66b0" providerId="ADAL" clId="{945AA10B-244B-443C-8D4E-16E3AE9E9682}" dt="2021-05-15T19:31:21.473" v="1355" actId="22"/>
          <pc:sldLayoutMkLst>
            <pc:docMk/>
            <pc:sldMasterMk cId="2987321657" sldId="2147483707"/>
            <pc:sldLayoutMk cId="570258563" sldId="2147483719"/>
          </pc:sldLayoutMkLst>
        </pc:sldLayoutChg>
        <pc:sldLayoutChg chg="delSp mod">
          <pc:chgData name="John Mutchek" userId="65eb8a5f-fdfa-489b-85c9-77b85e5d66b0" providerId="ADAL" clId="{945AA10B-244B-443C-8D4E-16E3AE9E9682}" dt="2021-05-15T19:17:36.746" v="507" actId="478"/>
          <pc:sldLayoutMkLst>
            <pc:docMk/>
            <pc:sldMasterMk cId="2987321657" sldId="2147483707"/>
            <pc:sldLayoutMk cId="3351541247" sldId="2147483721"/>
          </pc:sldLayoutMkLst>
          <pc:spChg chg="del">
            <ac:chgData name="John Mutchek" userId="65eb8a5f-fdfa-489b-85c9-77b85e5d66b0" providerId="ADAL" clId="{945AA10B-244B-443C-8D4E-16E3AE9E9682}" dt="2021-05-15T19:17:36.746" v="507" actId="478"/>
            <ac:spMkLst>
              <pc:docMk/>
              <pc:sldMasterMk cId="2987321657" sldId="2147483707"/>
              <pc:sldLayoutMk cId="3351541247" sldId="2147483721"/>
              <ac:spMk id="5" creationId="{26B5C907-6594-4DFF-A32B-449C3BA968CE}"/>
            </ac:spMkLst>
          </pc:spChg>
        </pc:sldLayoutChg>
        <pc:sldLayoutChg chg="delSp modSp mod">
          <pc:chgData name="John Mutchek" userId="65eb8a5f-fdfa-489b-85c9-77b85e5d66b0" providerId="ADAL" clId="{945AA10B-244B-443C-8D4E-16E3AE9E9682}" dt="2021-05-15T19:17:41.578" v="508" actId="478"/>
          <pc:sldLayoutMkLst>
            <pc:docMk/>
            <pc:sldMasterMk cId="2987321657" sldId="2147483707"/>
            <pc:sldLayoutMk cId="3600686857" sldId="2147483722"/>
          </pc:sldLayoutMkLst>
          <pc:spChg chg="mod">
            <ac:chgData name="John Mutchek" userId="65eb8a5f-fdfa-489b-85c9-77b85e5d66b0" providerId="ADAL" clId="{945AA10B-244B-443C-8D4E-16E3AE9E9682}" dt="2021-05-15T19:17:02.520" v="503" actId="1076"/>
            <ac:spMkLst>
              <pc:docMk/>
              <pc:sldMasterMk cId="2987321657" sldId="2147483707"/>
              <pc:sldLayoutMk cId="3600686857" sldId="2147483722"/>
              <ac:spMk id="2" creationId="{8B943735-A77F-440D-9448-6AE7C204D377}"/>
            </ac:spMkLst>
          </pc:spChg>
          <pc:spChg chg="del">
            <ac:chgData name="John Mutchek" userId="65eb8a5f-fdfa-489b-85c9-77b85e5d66b0" providerId="ADAL" clId="{945AA10B-244B-443C-8D4E-16E3AE9E9682}" dt="2021-05-15T19:17:41.578" v="508" actId="478"/>
            <ac:spMkLst>
              <pc:docMk/>
              <pc:sldMasterMk cId="2987321657" sldId="2147483707"/>
              <pc:sldLayoutMk cId="3600686857" sldId="2147483722"/>
              <ac:spMk id="5" creationId="{6DAC7550-84E8-49D3-B419-6F5F327DADE7}"/>
            </ac:spMkLst>
          </pc:spChg>
        </pc:sldLayoutChg>
      </pc:sldMasterChg>
    </pc:docChg>
  </pc:docChgLst>
  <pc:docChgLst>
    <pc:chgData name="seshagiri Devathi" userId="S::seshagiri.devathi_microsoft.com#ext#@devupconforg2.onmicrosoft.com::8f24b243-a2bd-4356-817d-6b76d269ba06" providerId="AD" clId="Web-{2A2361C1-E81A-46AC-88A6-DB4282039D3B}"/>
    <pc:docChg chg="modSld">
      <pc:chgData name="seshagiri Devathi" userId="S::seshagiri.devathi_microsoft.com#ext#@devupconforg2.onmicrosoft.com::8f24b243-a2bd-4356-817d-6b76d269ba06" providerId="AD" clId="Web-{2A2361C1-E81A-46AC-88A6-DB4282039D3B}" dt="2021-05-16T14:58:06.382" v="56" actId="1076"/>
      <pc:docMkLst>
        <pc:docMk/>
      </pc:docMkLst>
      <pc:sldChg chg="delSp">
        <pc:chgData name="seshagiri Devathi" userId="S::seshagiri.devathi_microsoft.com#ext#@devupconforg2.onmicrosoft.com::8f24b243-a2bd-4356-817d-6b76d269ba06" providerId="AD" clId="Web-{2A2361C1-E81A-46AC-88A6-DB4282039D3B}" dt="2021-05-16T14:50:00.670" v="43"/>
        <pc:sldMkLst>
          <pc:docMk/>
          <pc:sldMk cId="1107656893" sldId="256"/>
        </pc:sldMkLst>
        <pc:spChg chg="del">
          <ac:chgData name="seshagiri Devathi" userId="S::seshagiri.devathi_microsoft.com#ext#@devupconforg2.onmicrosoft.com::8f24b243-a2bd-4356-817d-6b76d269ba06" providerId="AD" clId="Web-{2A2361C1-E81A-46AC-88A6-DB4282039D3B}" dt="2021-05-16T14:50:00.670" v="43"/>
          <ac:spMkLst>
            <pc:docMk/>
            <pc:sldMk cId="1107656893" sldId="256"/>
            <ac:spMk id="14" creationId="{5C10CA4E-FF4C-42C5-8E96-6013416E621E}"/>
          </ac:spMkLst>
        </pc:spChg>
      </pc:sldChg>
      <pc:sldChg chg="modSp">
        <pc:chgData name="seshagiri Devathi" userId="S::seshagiri.devathi_microsoft.com#ext#@devupconforg2.onmicrosoft.com::8f24b243-a2bd-4356-817d-6b76d269ba06" providerId="AD" clId="Web-{2A2361C1-E81A-46AC-88A6-DB4282039D3B}" dt="2021-05-16T14:58:06.382" v="56" actId="1076"/>
        <pc:sldMkLst>
          <pc:docMk/>
          <pc:sldMk cId="160113404" sldId="257"/>
        </pc:sldMkLst>
        <pc:spChg chg="mod">
          <ac:chgData name="seshagiri Devathi" userId="S::seshagiri.devathi_microsoft.com#ext#@devupconforg2.onmicrosoft.com::8f24b243-a2bd-4356-817d-6b76d269ba06" providerId="AD" clId="Web-{2A2361C1-E81A-46AC-88A6-DB4282039D3B}" dt="2021-05-16T14:58:06.382" v="56" actId="1076"/>
          <ac:spMkLst>
            <pc:docMk/>
            <pc:sldMk cId="160113404" sldId="257"/>
            <ac:spMk id="13" creationId="{B95BC668-7809-4D7A-96E8-780330513AC8}"/>
          </ac:spMkLst>
        </pc:spChg>
      </pc:sldChg>
      <pc:sldChg chg="modSp">
        <pc:chgData name="seshagiri Devathi" userId="S::seshagiri.devathi_microsoft.com#ext#@devupconforg2.onmicrosoft.com::8f24b243-a2bd-4356-817d-6b76d269ba06" providerId="AD" clId="Web-{2A2361C1-E81A-46AC-88A6-DB4282039D3B}" dt="2021-05-16T14:53:16.064" v="48" actId="1076"/>
        <pc:sldMkLst>
          <pc:docMk/>
          <pc:sldMk cId="1675704340" sldId="264"/>
        </pc:sldMkLst>
        <pc:spChg chg="mod">
          <ac:chgData name="seshagiri Devathi" userId="S::seshagiri.devathi_microsoft.com#ext#@devupconforg2.onmicrosoft.com::8f24b243-a2bd-4356-817d-6b76d269ba06" providerId="AD" clId="Web-{2A2361C1-E81A-46AC-88A6-DB4282039D3B}" dt="2021-05-16T14:47:18.183" v="38" actId="1076"/>
          <ac:spMkLst>
            <pc:docMk/>
            <pc:sldMk cId="1675704340" sldId="264"/>
            <ac:spMk id="12" creationId="{E96B09B2-7505-4DF1-86BA-C98B317432DF}"/>
          </ac:spMkLst>
        </pc:spChg>
        <pc:spChg chg="mod">
          <ac:chgData name="seshagiri Devathi" userId="S::seshagiri.devathi_microsoft.com#ext#@devupconforg2.onmicrosoft.com::8f24b243-a2bd-4356-817d-6b76d269ba06" providerId="AD" clId="Web-{2A2361C1-E81A-46AC-88A6-DB4282039D3B}" dt="2021-05-16T14:47:12.964" v="37" actId="1076"/>
          <ac:spMkLst>
            <pc:docMk/>
            <pc:sldMk cId="1675704340" sldId="264"/>
            <ac:spMk id="15" creationId="{2415D3E9-7784-4843-AC99-C7B168D638B5}"/>
          </ac:spMkLst>
        </pc:spChg>
        <pc:spChg chg="mod">
          <ac:chgData name="seshagiri Devathi" userId="S::seshagiri.devathi_microsoft.com#ext#@devupconforg2.onmicrosoft.com::8f24b243-a2bd-4356-817d-6b76d269ba06" providerId="AD" clId="Web-{2A2361C1-E81A-46AC-88A6-DB4282039D3B}" dt="2021-05-16T14:46:56.807" v="33" actId="1076"/>
          <ac:spMkLst>
            <pc:docMk/>
            <pc:sldMk cId="1675704340" sldId="264"/>
            <ac:spMk id="16" creationId="{EFB5D2C1-99E5-461E-ACC7-0FB9121C3F8C}"/>
          </ac:spMkLst>
        </pc:spChg>
        <pc:spChg chg="mod">
          <ac:chgData name="seshagiri Devathi" userId="S::seshagiri.devathi_microsoft.com#ext#@devupconforg2.onmicrosoft.com::8f24b243-a2bd-4356-817d-6b76d269ba06" providerId="AD" clId="Web-{2A2361C1-E81A-46AC-88A6-DB4282039D3B}" dt="2021-05-16T14:53:15.986" v="44" actId="1076"/>
          <ac:spMkLst>
            <pc:docMk/>
            <pc:sldMk cId="1675704340" sldId="264"/>
            <ac:spMk id="17" creationId="{A0AD5AEC-6CC6-4CC9-BDFA-3B2F276FDB07}"/>
          </ac:spMkLst>
        </pc:spChg>
        <pc:spChg chg="mod">
          <ac:chgData name="seshagiri Devathi" userId="S::seshagiri.devathi_microsoft.com#ext#@devupconforg2.onmicrosoft.com::8f24b243-a2bd-4356-817d-6b76d269ba06" providerId="AD" clId="Web-{2A2361C1-E81A-46AC-88A6-DB4282039D3B}" dt="2021-05-16T14:53:16.002" v="45" actId="1076"/>
          <ac:spMkLst>
            <pc:docMk/>
            <pc:sldMk cId="1675704340" sldId="264"/>
            <ac:spMk id="18" creationId="{33A49DD1-2735-4CDC-9F59-F84B81375AC7}"/>
          </ac:spMkLst>
        </pc:spChg>
        <pc:spChg chg="mod">
          <ac:chgData name="seshagiri Devathi" userId="S::seshagiri.devathi_microsoft.com#ext#@devupconforg2.onmicrosoft.com::8f24b243-a2bd-4356-817d-6b76d269ba06" providerId="AD" clId="Web-{2A2361C1-E81A-46AC-88A6-DB4282039D3B}" dt="2021-05-16T14:53:16.033" v="46" actId="1076"/>
          <ac:spMkLst>
            <pc:docMk/>
            <pc:sldMk cId="1675704340" sldId="264"/>
            <ac:spMk id="20" creationId="{E191BCC5-70EF-433E-9574-BE4D42405D46}"/>
          </ac:spMkLst>
        </pc:spChg>
        <pc:spChg chg="mod">
          <ac:chgData name="seshagiri Devathi" userId="S::seshagiri.devathi_microsoft.com#ext#@devupconforg2.onmicrosoft.com::8f24b243-a2bd-4356-817d-6b76d269ba06" providerId="AD" clId="Web-{2A2361C1-E81A-46AC-88A6-DB4282039D3B}" dt="2021-05-16T14:53:16.048" v="47" actId="1076"/>
          <ac:spMkLst>
            <pc:docMk/>
            <pc:sldMk cId="1675704340" sldId="264"/>
            <ac:spMk id="27" creationId="{282F6184-597F-4704-9826-0E0A27E8DA5A}"/>
          </ac:spMkLst>
        </pc:spChg>
        <pc:spChg chg="mod">
          <ac:chgData name="seshagiri Devathi" userId="S::seshagiri.devathi_microsoft.com#ext#@devupconforg2.onmicrosoft.com::8f24b243-a2bd-4356-817d-6b76d269ba06" providerId="AD" clId="Web-{2A2361C1-E81A-46AC-88A6-DB4282039D3B}" dt="2021-05-16T14:53:16.064" v="48" actId="1076"/>
          <ac:spMkLst>
            <pc:docMk/>
            <pc:sldMk cId="1675704340" sldId="264"/>
            <ac:spMk id="29" creationId="{9EEF2FE0-0775-4702-A33E-8CD288F9F209}"/>
          </ac:spMkLst>
        </pc:spChg>
        <pc:spChg chg="mod">
          <ac:chgData name="seshagiri Devathi" userId="S::seshagiri.devathi_microsoft.com#ext#@devupconforg2.onmicrosoft.com::8f24b243-a2bd-4356-817d-6b76d269ba06" providerId="AD" clId="Web-{2A2361C1-E81A-46AC-88A6-DB4282039D3B}" dt="2021-05-16T14:46:56.823" v="34" actId="1076"/>
          <ac:spMkLst>
            <pc:docMk/>
            <pc:sldMk cId="1675704340" sldId="264"/>
            <ac:spMk id="39" creationId="{AABE8815-6045-4A39-A034-8DA75356A36C}"/>
          </ac:spMkLst>
        </pc:spChg>
        <pc:spChg chg="mod">
          <ac:chgData name="seshagiri Devathi" userId="S::seshagiri.devathi_microsoft.com#ext#@devupconforg2.onmicrosoft.com::8f24b243-a2bd-4356-817d-6b76d269ba06" providerId="AD" clId="Web-{2A2361C1-E81A-46AC-88A6-DB4282039D3B}" dt="2021-05-16T14:46:56.838" v="35" actId="1076"/>
          <ac:spMkLst>
            <pc:docMk/>
            <pc:sldMk cId="1675704340" sldId="264"/>
            <ac:spMk id="41" creationId="{9C72D1B0-6231-4D32-A8DC-DF6E23497BF3}"/>
          </ac:spMkLst>
        </pc:spChg>
        <pc:spChg chg="mod">
          <ac:chgData name="seshagiri Devathi" userId="S::seshagiri.devathi_microsoft.com#ext#@devupconforg2.onmicrosoft.com::8f24b243-a2bd-4356-817d-6b76d269ba06" providerId="AD" clId="Web-{2A2361C1-E81A-46AC-88A6-DB4282039D3B}" dt="2021-05-16T14:46:56.854" v="36" actId="1076"/>
          <ac:spMkLst>
            <pc:docMk/>
            <pc:sldMk cId="1675704340" sldId="264"/>
            <ac:spMk id="43" creationId="{76B0C8FD-CC38-4241-BCAF-989339F80519}"/>
          </ac:spMkLst>
        </pc:spChg>
      </pc:sldChg>
      <pc:sldChg chg="modSp">
        <pc:chgData name="seshagiri Devathi" userId="S::seshagiri.devathi_microsoft.com#ext#@devupconforg2.onmicrosoft.com::8f24b243-a2bd-4356-817d-6b76d269ba06" providerId="AD" clId="Web-{2A2361C1-E81A-46AC-88A6-DB4282039D3B}" dt="2021-05-16T14:54:14.800" v="52" actId="1076"/>
        <pc:sldMkLst>
          <pc:docMk/>
          <pc:sldMk cId="3783610530" sldId="267"/>
        </pc:sldMkLst>
        <pc:spChg chg="mod">
          <ac:chgData name="seshagiri Devathi" userId="S::seshagiri.devathi_microsoft.com#ext#@devupconforg2.onmicrosoft.com::8f24b243-a2bd-4356-817d-6b76d269ba06" providerId="AD" clId="Web-{2A2361C1-E81A-46AC-88A6-DB4282039D3B}" dt="2021-05-16T14:53:57.143" v="50" actId="1076"/>
          <ac:spMkLst>
            <pc:docMk/>
            <pc:sldMk cId="3783610530" sldId="267"/>
            <ac:spMk id="10" creationId="{69651562-1075-4437-A697-F61787630778}"/>
          </ac:spMkLst>
        </pc:spChg>
        <pc:spChg chg="mod">
          <ac:chgData name="seshagiri Devathi" userId="S::seshagiri.devathi_microsoft.com#ext#@devupconforg2.onmicrosoft.com::8f24b243-a2bd-4356-817d-6b76d269ba06" providerId="AD" clId="Web-{2A2361C1-E81A-46AC-88A6-DB4282039D3B}" dt="2021-05-16T14:46:09.213" v="30" actId="1076"/>
          <ac:spMkLst>
            <pc:docMk/>
            <pc:sldMk cId="3783610530" sldId="267"/>
            <ac:spMk id="12" creationId="{B82F0705-9EDD-4ADD-B26C-05CF390E24F7}"/>
          </ac:spMkLst>
        </pc:spChg>
        <pc:spChg chg="mod">
          <ac:chgData name="seshagiri Devathi" userId="S::seshagiri.devathi_microsoft.com#ext#@devupconforg2.onmicrosoft.com::8f24b243-a2bd-4356-817d-6b76d269ba06" providerId="AD" clId="Web-{2A2361C1-E81A-46AC-88A6-DB4282039D3B}" dt="2021-05-16T14:54:14.800" v="52" actId="1076"/>
          <ac:spMkLst>
            <pc:docMk/>
            <pc:sldMk cId="3783610530" sldId="267"/>
            <ac:spMk id="14" creationId="{377159BB-ECD2-4D8E-B33C-0BE5B5A5FA6D}"/>
          </ac:spMkLst>
        </pc:spChg>
        <pc:spChg chg="mod">
          <ac:chgData name="seshagiri Devathi" userId="S::seshagiri.devathi_microsoft.com#ext#@devupconforg2.onmicrosoft.com::8f24b243-a2bd-4356-817d-6b76d269ba06" providerId="AD" clId="Web-{2A2361C1-E81A-46AC-88A6-DB4282039D3B}" dt="2021-05-16T14:46:14.728" v="31" actId="1076"/>
          <ac:spMkLst>
            <pc:docMk/>
            <pc:sldMk cId="3783610530" sldId="267"/>
            <ac:spMk id="16" creationId="{52B31ACA-C246-432C-9206-381D5829B997}"/>
          </ac:spMkLst>
        </pc:spChg>
        <pc:spChg chg="mod">
          <ac:chgData name="seshagiri Devathi" userId="S::seshagiri.devathi_microsoft.com#ext#@devupconforg2.onmicrosoft.com::8f24b243-a2bd-4356-817d-6b76d269ba06" providerId="AD" clId="Web-{2A2361C1-E81A-46AC-88A6-DB4282039D3B}" dt="2021-05-16T14:48:06.668" v="39" actId="1076"/>
          <ac:spMkLst>
            <pc:docMk/>
            <pc:sldMk cId="3783610530" sldId="267"/>
            <ac:spMk id="19" creationId="{1039AFD2-5CB9-4419-88CE-873827D8C366}"/>
          </ac:spMkLst>
        </pc:spChg>
        <pc:spChg chg="mod">
          <ac:chgData name="seshagiri Devathi" userId="S::seshagiri.devathi_microsoft.com#ext#@devupconforg2.onmicrosoft.com::8f24b243-a2bd-4356-817d-6b76d269ba06" providerId="AD" clId="Web-{2A2361C1-E81A-46AC-88A6-DB4282039D3B}" dt="2021-05-16T14:44:19.867" v="12" actId="1076"/>
          <ac:spMkLst>
            <pc:docMk/>
            <pc:sldMk cId="3783610530" sldId="267"/>
            <ac:spMk id="20" creationId="{BD934768-AF4A-4187-B587-9D362780314A}"/>
          </ac:spMkLst>
        </pc:spChg>
        <pc:picChg chg="mod">
          <ac:chgData name="seshagiri Devathi" userId="S::seshagiri.devathi_microsoft.com#ext#@devupconforg2.onmicrosoft.com::8f24b243-a2bd-4356-817d-6b76d269ba06" providerId="AD" clId="Web-{2A2361C1-E81A-46AC-88A6-DB4282039D3B}" dt="2021-05-16T14:44:25.601" v="14" actId="1076"/>
          <ac:picMkLst>
            <pc:docMk/>
            <pc:sldMk cId="3783610530" sldId="267"/>
            <ac:picMk id="4" creationId="{540BA538-15CB-493E-847D-085E6FB22786}"/>
          </ac:picMkLst>
        </pc:picChg>
        <pc:picChg chg="mod">
          <ac:chgData name="seshagiri Devathi" userId="S::seshagiri.devathi_microsoft.com#ext#@devupconforg2.onmicrosoft.com::8f24b243-a2bd-4356-817d-6b76d269ba06" providerId="AD" clId="Web-{2A2361C1-E81A-46AC-88A6-DB4282039D3B}" dt="2021-05-16T14:48:48.340" v="40" actId="1076"/>
          <ac:picMkLst>
            <pc:docMk/>
            <pc:sldMk cId="3783610530" sldId="267"/>
            <ac:picMk id="6" creationId="{70714F6C-0766-476D-9763-52A2EACE490A}"/>
          </ac:picMkLst>
        </pc:picChg>
        <pc:picChg chg="mod">
          <ac:chgData name="seshagiri Devathi" userId="S::seshagiri.devathi_microsoft.com#ext#@devupconforg2.onmicrosoft.com::8f24b243-a2bd-4356-817d-6b76d269ba06" providerId="AD" clId="Web-{2A2361C1-E81A-46AC-88A6-DB4282039D3B}" dt="2021-05-16T14:46:14.775" v="32" actId="1076"/>
          <ac:picMkLst>
            <pc:docMk/>
            <pc:sldMk cId="3783610530" sldId="267"/>
            <ac:picMk id="8" creationId="{FA0CFCE2-5269-4217-82C4-03F06EB8D8CB}"/>
          </ac:picMkLst>
        </pc:picChg>
        <pc:picChg chg="mod">
          <ac:chgData name="seshagiri Devathi" userId="S::seshagiri.devathi_microsoft.com#ext#@devupconforg2.onmicrosoft.com::8f24b243-a2bd-4356-817d-6b76d269ba06" providerId="AD" clId="Web-{2A2361C1-E81A-46AC-88A6-DB4282039D3B}" dt="2021-05-16T14:48:58.512" v="42" actId="1076"/>
          <ac:picMkLst>
            <pc:docMk/>
            <pc:sldMk cId="3783610530" sldId="267"/>
            <ac:picMk id="9" creationId="{BB4BE4BF-293A-499E-940D-CDCB8207A59F}"/>
          </ac:picMkLst>
        </pc:picChg>
        <pc:picChg chg="mod">
          <ac:chgData name="seshagiri Devathi" userId="S::seshagiri.devathi_microsoft.com#ext#@devupconforg2.onmicrosoft.com::8f24b243-a2bd-4356-817d-6b76d269ba06" providerId="AD" clId="Web-{2A2361C1-E81A-46AC-88A6-DB4282039D3B}" dt="2021-05-16T14:45:50.915" v="23" actId="1076"/>
          <ac:picMkLst>
            <pc:docMk/>
            <pc:sldMk cId="3783610530" sldId="267"/>
            <ac:picMk id="13" creationId="{088881DB-FC16-4B92-928E-B157E27C88B3}"/>
          </ac:picMkLst>
        </pc:picChg>
        <pc:picChg chg="mod">
          <ac:chgData name="seshagiri Devathi" userId="S::seshagiri.devathi_microsoft.com#ext#@devupconforg2.onmicrosoft.com::8f24b243-a2bd-4356-817d-6b76d269ba06" providerId="AD" clId="Web-{2A2361C1-E81A-46AC-88A6-DB4282039D3B}" dt="2021-05-16T14:45:58.650" v="27" actId="1076"/>
          <ac:picMkLst>
            <pc:docMk/>
            <pc:sldMk cId="3783610530" sldId="267"/>
            <ac:picMk id="6146" creationId="{51A1FEE8-27B5-40C8-B3DB-DE74FF809888}"/>
          </ac:picMkLst>
        </pc:picChg>
      </pc:sldChg>
      <pc:sldChg chg="modSp">
        <pc:chgData name="seshagiri Devathi" userId="S::seshagiri.devathi_microsoft.com#ext#@devupconforg2.onmicrosoft.com::8f24b243-a2bd-4356-817d-6b76d269ba06" providerId="AD" clId="Web-{2A2361C1-E81A-46AC-88A6-DB4282039D3B}" dt="2021-05-16T14:58:04.288" v="55" actId="1076"/>
        <pc:sldMkLst>
          <pc:docMk/>
          <pc:sldMk cId="1359031877" sldId="272"/>
        </pc:sldMkLst>
        <pc:picChg chg="mod">
          <ac:chgData name="seshagiri Devathi" userId="S::seshagiri.devathi_microsoft.com#ext#@devupconforg2.onmicrosoft.com::8f24b243-a2bd-4356-817d-6b76d269ba06" providerId="AD" clId="Web-{2A2361C1-E81A-46AC-88A6-DB4282039D3B}" dt="2021-05-16T14:58:04.288" v="55" actId="1076"/>
          <ac:picMkLst>
            <pc:docMk/>
            <pc:sldMk cId="1359031877" sldId="272"/>
            <ac:picMk id="2" creationId="{7BD1710F-9FAD-4DF7-B56D-1C28BD5835FC}"/>
          </ac:picMkLst>
        </pc:picChg>
      </pc:sldChg>
    </pc:docChg>
  </pc:docChgLst>
  <pc:docChgLst>
    <pc:chgData name="seshagiri Devathi" userId="S::seshagiri.devathi_microsoft.com#ext#@devupconforg2.onmicrosoft.com::8f24b243-a2bd-4356-817d-6b76d269ba06" providerId="AD" clId="Web-{2BE76799-E40E-4854-848D-92456D6F49A6}"/>
    <pc:docChg chg="modSld">
      <pc:chgData name="seshagiri Devathi" userId="S::seshagiri.devathi_microsoft.com#ext#@devupconforg2.onmicrosoft.com::8f24b243-a2bd-4356-817d-6b76d269ba06" providerId="AD" clId="Web-{2BE76799-E40E-4854-848D-92456D6F49A6}" dt="2021-05-16T13:49:05.089" v="13" actId="1076"/>
      <pc:docMkLst>
        <pc:docMk/>
      </pc:docMkLst>
      <pc:sldChg chg="modSp">
        <pc:chgData name="seshagiri Devathi" userId="S::seshagiri.devathi_microsoft.com#ext#@devupconforg2.onmicrosoft.com::8f24b243-a2bd-4356-817d-6b76d269ba06" providerId="AD" clId="Web-{2BE76799-E40E-4854-848D-92456D6F49A6}" dt="2021-05-16T13:49:05.089" v="13" actId="1076"/>
        <pc:sldMkLst>
          <pc:docMk/>
          <pc:sldMk cId="747252237" sldId="275"/>
        </pc:sldMkLst>
        <pc:spChg chg="mod">
          <ac:chgData name="seshagiri Devathi" userId="S::seshagiri.devathi_microsoft.com#ext#@devupconforg2.onmicrosoft.com::8f24b243-a2bd-4356-817d-6b76d269ba06" providerId="AD" clId="Web-{2BE76799-E40E-4854-848D-92456D6F49A6}" dt="2021-05-16T13:48:21.885" v="10" actId="14100"/>
          <ac:spMkLst>
            <pc:docMk/>
            <pc:sldMk cId="747252237" sldId="275"/>
            <ac:spMk id="8" creationId="{A9D67A00-DB5B-441F-98B6-8259AA703B86}"/>
          </ac:spMkLst>
        </pc:spChg>
        <pc:spChg chg="mod">
          <ac:chgData name="seshagiri Devathi" userId="S::seshagiri.devathi_microsoft.com#ext#@devupconforg2.onmicrosoft.com::8f24b243-a2bd-4356-817d-6b76d269ba06" providerId="AD" clId="Web-{2BE76799-E40E-4854-848D-92456D6F49A6}" dt="2021-05-16T13:48:41.917" v="12" actId="1076"/>
          <ac:spMkLst>
            <pc:docMk/>
            <pc:sldMk cId="747252237" sldId="275"/>
            <ac:spMk id="66" creationId="{00000000-0000-0000-0000-000000000000}"/>
          </ac:spMkLst>
        </pc:spChg>
        <pc:spChg chg="mod">
          <ac:chgData name="seshagiri Devathi" userId="S::seshagiri.devathi_microsoft.com#ext#@devupconforg2.onmicrosoft.com::8f24b243-a2bd-4356-817d-6b76d269ba06" providerId="AD" clId="Web-{2BE76799-E40E-4854-848D-92456D6F49A6}" dt="2021-05-16T13:49:05.089" v="13" actId="1076"/>
          <ac:spMkLst>
            <pc:docMk/>
            <pc:sldMk cId="747252237" sldId="275"/>
            <ac:spMk id="74" creationId="{00000000-0000-0000-0000-000000000000}"/>
          </ac:spMkLst>
        </pc:spChg>
        <pc:picChg chg="mod">
          <ac:chgData name="seshagiri Devathi" userId="S::seshagiri.devathi_microsoft.com#ext#@devupconforg2.onmicrosoft.com::8f24b243-a2bd-4356-817d-6b76d269ba06" providerId="AD" clId="Web-{2BE76799-E40E-4854-848D-92456D6F49A6}" dt="2021-05-16T13:48:37.729" v="11" actId="1076"/>
          <ac:picMkLst>
            <pc:docMk/>
            <pc:sldMk cId="747252237" sldId="275"/>
            <ac:picMk id="65" creationId="{00000000-0000-0000-0000-000000000000}"/>
          </ac:picMkLst>
        </pc:picChg>
        <pc:picChg chg="mod modCrop">
          <ac:chgData name="seshagiri Devathi" userId="S::seshagiri.devathi_microsoft.com#ext#@devupconforg2.onmicrosoft.com::8f24b243-a2bd-4356-817d-6b76d269ba06" providerId="AD" clId="Web-{2BE76799-E40E-4854-848D-92456D6F49A6}" dt="2021-05-16T13:47:35.962" v="7"/>
          <ac:picMkLst>
            <pc:docMk/>
            <pc:sldMk cId="747252237" sldId="275"/>
            <ac:picMk id="69" creationId="{00000000-0000-0000-0000-000000000000}"/>
          </ac:picMkLst>
        </pc:picChg>
      </pc:sldChg>
    </pc:docChg>
  </pc:docChgLst>
  <pc:docChgLst>
    <pc:chgData name="seshagiri Devathi" userId="S::seshagiri.devathi_microsoft.com#ext#@devupconforg2.onmicrosoft.com::8f24b243-a2bd-4356-817d-6b76d269ba06" providerId="AD" clId="Web-{880FE11C-4F8D-428E-833D-55ED5225BDD3}"/>
    <pc:docChg chg="modSld">
      <pc:chgData name="seshagiri Devathi" userId="S::seshagiri.devathi_microsoft.com#ext#@devupconforg2.onmicrosoft.com::8f24b243-a2bd-4356-817d-6b76d269ba06" providerId="AD" clId="Web-{880FE11C-4F8D-428E-833D-55ED5225BDD3}" dt="2021-05-16T14:34:23.624" v="8" actId="1076"/>
      <pc:docMkLst>
        <pc:docMk/>
      </pc:docMkLst>
      <pc:sldChg chg="addSp modSp">
        <pc:chgData name="seshagiri Devathi" userId="S::seshagiri.devathi_microsoft.com#ext#@devupconforg2.onmicrosoft.com::8f24b243-a2bd-4356-817d-6b76d269ba06" providerId="AD" clId="Web-{880FE11C-4F8D-428E-833D-55ED5225BDD3}" dt="2021-05-16T14:34:23.624" v="8" actId="1076"/>
        <pc:sldMkLst>
          <pc:docMk/>
          <pc:sldMk cId="3783610530" sldId="267"/>
        </pc:sldMkLst>
        <pc:picChg chg="add mod modCrop">
          <ac:chgData name="seshagiri Devathi" userId="S::seshagiri.devathi_microsoft.com#ext#@devupconforg2.onmicrosoft.com::8f24b243-a2bd-4356-817d-6b76d269ba06" providerId="AD" clId="Web-{880FE11C-4F8D-428E-833D-55ED5225BDD3}" dt="2021-05-16T14:34:23.624" v="8" actId="1076"/>
          <ac:picMkLst>
            <pc:docMk/>
            <pc:sldMk cId="3783610530" sldId="267"/>
            <ac:picMk id="9" creationId="{BB4BE4BF-293A-499E-940D-CDCB8207A59F}"/>
          </ac:picMkLst>
        </pc:picChg>
      </pc:sldChg>
    </pc:docChg>
  </pc:docChgLst>
  <pc:docChgLst>
    <pc:chgData name="Kathleen Ulanday" userId="S::kpulanday_hotmail.com#ext#@devupconforg2.onmicrosoft.com::9da5ebe9-2734-4292-b712-06e3723449ec" providerId="AD" clId="Web-{758B4790-CFE4-4BE1-9503-C637AAE32CDE}"/>
    <pc:docChg chg="modSld">
      <pc:chgData name="Kathleen Ulanday" userId="S::kpulanday_hotmail.com#ext#@devupconforg2.onmicrosoft.com::9da5ebe9-2734-4292-b712-06e3723449ec" providerId="AD" clId="Web-{758B4790-CFE4-4BE1-9503-C637AAE32CDE}" dt="2021-05-16T14:48:06.759" v="107" actId="20577"/>
      <pc:docMkLst>
        <pc:docMk/>
      </pc:docMkLst>
      <pc:sldChg chg="modSp">
        <pc:chgData name="Kathleen Ulanday" userId="S::kpulanday_hotmail.com#ext#@devupconforg2.onmicrosoft.com::9da5ebe9-2734-4292-b712-06e3723449ec" providerId="AD" clId="Web-{758B4790-CFE4-4BE1-9503-C637AAE32CDE}" dt="2021-05-16T14:39:12.172" v="19" actId="20577"/>
        <pc:sldMkLst>
          <pc:docMk/>
          <pc:sldMk cId="160113404" sldId="257"/>
        </pc:sldMkLst>
        <pc:spChg chg="mod">
          <ac:chgData name="Kathleen Ulanday" userId="S::kpulanday_hotmail.com#ext#@devupconforg2.onmicrosoft.com::9da5ebe9-2734-4292-b712-06e3723449ec" providerId="AD" clId="Web-{758B4790-CFE4-4BE1-9503-C637AAE32CDE}" dt="2021-05-16T14:39:12.172" v="19" actId="20577"/>
          <ac:spMkLst>
            <pc:docMk/>
            <pc:sldMk cId="160113404" sldId="257"/>
            <ac:spMk id="2" creationId="{34DF659E-A1AE-5944-AD11-FD9F70131D77}"/>
          </ac:spMkLst>
        </pc:spChg>
      </pc:sldChg>
      <pc:sldChg chg="modSp">
        <pc:chgData name="Kathleen Ulanday" userId="S::kpulanday_hotmail.com#ext#@devupconforg2.onmicrosoft.com::9da5ebe9-2734-4292-b712-06e3723449ec" providerId="AD" clId="Web-{758B4790-CFE4-4BE1-9503-C637AAE32CDE}" dt="2021-05-16T14:48:06.759" v="107" actId="20577"/>
        <pc:sldMkLst>
          <pc:docMk/>
          <pc:sldMk cId="730749698" sldId="266"/>
        </pc:sldMkLst>
        <pc:spChg chg="mod">
          <ac:chgData name="Kathleen Ulanday" userId="S::kpulanday_hotmail.com#ext#@devupconforg2.onmicrosoft.com::9da5ebe9-2734-4292-b712-06e3723449ec" providerId="AD" clId="Web-{758B4790-CFE4-4BE1-9503-C637AAE32CDE}" dt="2021-05-16T14:48:06.759" v="107" actId="20577"/>
          <ac:spMkLst>
            <pc:docMk/>
            <pc:sldMk cId="730749698" sldId="266"/>
            <ac:spMk id="10" creationId="{82EC82B9-71D9-4663-83F5-11827C60B1C5}"/>
          </ac:spMkLst>
        </pc:spChg>
      </pc:sldChg>
      <pc:sldChg chg="addSp delSp modSp">
        <pc:chgData name="Kathleen Ulanday" userId="S::kpulanday_hotmail.com#ext#@devupconforg2.onmicrosoft.com::9da5ebe9-2734-4292-b712-06e3723449ec" providerId="AD" clId="Web-{758B4790-CFE4-4BE1-9503-C637AAE32CDE}" dt="2021-05-16T14:47:27.163" v="86" actId="14100"/>
        <pc:sldMkLst>
          <pc:docMk/>
          <pc:sldMk cId="4070396946" sldId="276"/>
        </pc:sldMkLst>
        <pc:spChg chg="del">
          <ac:chgData name="Kathleen Ulanday" userId="S::kpulanday_hotmail.com#ext#@devupconforg2.onmicrosoft.com::9da5ebe9-2734-4292-b712-06e3723449ec" providerId="AD" clId="Web-{758B4790-CFE4-4BE1-9503-C637AAE32CDE}" dt="2021-05-16T14:37:31.869" v="0"/>
          <ac:spMkLst>
            <pc:docMk/>
            <pc:sldMk cId="4070396946" sldId="276"/>
            <ac:spMk id="3" creationId="{4FD427F3-081B-4B52-875B-3EB52FE14624}"/>
          </ac:spMkLst>
        </pc:spChg>
        <pc:spChg chg="add mod">
          <ac:chgData name="Kathleen Ulanday" userId="S::kpulanday_hotmail.com#ext#@devupconforg2.onmicrosoft.com::9da5ebe9-2734-4292-b712-06e3723449ec" providerId="AD" clId="Web-{758B4790-CFE4-4BE1-9503-C637AAE32CDE}" dt="2021-05-16T14:37:31.869" v="0"/>
          <ac:spMkLst>
            <pc:docMk/>
            <pc:sldMk cId="4070396946" sldId="276"/>
            <ac:spMk id="67" creationId="{4894F4F4-8D5B-4991-8F16-043AD165890F}"/>
          </ac:spMkLst>
        </pc:spChg>
        <pc:spChg chg="add mod">
          <ac:chgData name="Kathleen Ulanday" userId="S::kpulanday_hotmail.com#ext#@devupconforg2.onmicrosoft.com::9da5ebe9-2734-4292-b712-06e3723449ec" providerId="AD" clId="Web-{758B4790-CFE4-4BE1-9503-C637AAE32CDE}" dt="2021-05-16T14:47:27.163" v="86" actId="14100"/>
          <ac:spMkLst>
            <pc:docMk/>
            <pc:sldMk cId="4070396946" sldId="276"/>
            <ac:spMk id="465" creationId="{1F22B054-99F9-467A-9A73-3C06912F6887}"/>
          </ac:spMkLst>
        </pc:spChg>
        <pc:graphicFrameChg chg="del">
          <ac:chgData name="Kathleen Ulanday" userId="S::kpulanday_hotmail.com#ext#@devupconforg2.onmicrosoft.com::9da5ebe9-2734-4292-b712-06e3723449ec" providerId="AD" clId="Web-{758B4790-CFE4-4BE1-9503-C637AAE32CDE}" dt="2021-05-16T14:47:24.381" v="85"/>
          <ac:graphicFrameMkLst>
            <pc:docMk/>
            <pc:sldMk cId="4070396946" sldId="276"/>
            <ac:graphicFrameMk id="5" creationId="{FC45F74E-42F5-4C6E-A802-BFC73A78B354}"/>
          </ac:graphicFrameMkLst>
        </pc:graphicFrameChg>
      </pc:sldChg>
    </pc:docChg>
  </pc:docChgLst>
  <pc:docChgLst>
    <pc:chgData name="Kathleen Ulanday" userId="S::kpulanday_hotmail.com#ext#@devupconforg2.onmicrosoft.com::9da5ebe9-2734-4292-b712-06e3723449ec" providerId="AD" clId="Web-{01ED262C-5758-4757-B650-4DCFB5FDAE1F}"/>
    <pc:docChg chg="modSld">
      <pc:chgData name="Kathleen Ulanday" userId="S::kpulanday_hotmail.com#ext#@devupconforg2.onmicrosoft.com::9da5ebe9-2734-4292-b712-06e3723449ec" providerId="AD" clId="Web-{01ED262C-5758-4757-B650-4DCFB5FDAE1F}" dt="2021-05-15T22:57:50.060" v="29" actId="20577"/>
      <pc:docMkLst>
        <pc:docMk/>
      </pc:docMkLst>
      <pc:sldChg chg="modSp">
        <pc:chgData name="Kathleen Ulanday" userId="S::kpulanday_hotmail.com#ext#@devupconforg2.onmicrosoft.com::9da5ebe9-2734-4292-b712-06e3723449ec" providerId="AD" clId="Web-{01ED262C-5758-4757-B650-4DCFB5FDAE1F}" dt="2021-05-15T22:57:31.075" v="19" actId="20577"/>
        <pc:sldMkLst>
          <pc:docMk/>
          <pc:sldMk cId="160113404" sldId="257"/>
        </pc:sldMkLst>
        <pc:spChg chg="mod">
          <ac:chgData name="Kathleen Ulanday" userId="S::kpulanday_hotmail.com#ext#@devupconforg2.onmicrosoft.com::9da5ebe9-2734-4292-b712-06e3723449ec" providerId="AD" clId="Web-{01ED262C-5758-4757-B650-4DCFB5FDAE1F}" dt="2021-05-15T22:57:31.075" v="19" actId="20577"/>
          <ac:spMkLst>
            <pc:docMk/>
            <pc:sldMk cId="160113404" sldId="257"/>
            <ac:spMk id="2" creationId="{34DF659E-A1AE-5944-AD11-FD9F70131D77}"/>
          </ac:spMkLst>
        </pc:spChg>
      </pc:sldChg>
      <pc:sldChg chg="modSp">
        <pc:chgData name="Kathleen Ulanday" userId="S::kpulanday_hotmail.com#ext#@devupconforg2.onmicrosoft.com::9da5ebe9-2734-4292-b712-06e3723449ec" providerId="AD" clId="Web-{01ED262C-5758-4757-B650-4DCFB5FDAE1F}" dt="2021-05-15T22:57:50.060" v="29" actId="20577"/>
        <pc:sldMkLst>
          <pc:docMk/>
          <pc:sldMk cId="1675704340" sldId="264"/>
        </pc:sldMkLst>
        <pc:spChg chg="mod">
          <ac:chgData name="Kathleen Ulanday" userId="S::kpulanday_hotmail.com#ext#@devupconforg2.onmicrosoft.com::9da5ebe9-2734-4292-b712-06e3723449ec" providerId="AD" clId="Web-{01ED262C-5758-4757-B650-4DCFB5FDAE1F}" dt="2021-05-15T22:57:50.060" v="29" actId="20577"/>
          <ac:spMkLst>
            <pc:docMk/>
            <pc:sldMk cId="1675704340" sldId="264"/>
            <ac:spMk id="2" creationId="{663CFF12-EDA4-4CED-98CD-99011700F16E}"/>
          </ac:spMkLst>
        </pc:spChg>
      </pc:sldChg>
    </pc:docChg>
  </pc:docChgLst>
  <pc:docChgLst>
    <pc:chgData name="Debbie Kantor" userId="S::debbie_traumabandage.com#ext#@devupconforg2.onmicrosoft.com::24a8a999-71d9-44e7-a082-9752212e6261" providerId="AD" clId="Web-{150BCDB4-1CB1-49BE-A0AF-0FD9E4BF5314}"/>
    <pc:docChg chg="modSld">
      <pc:chgData name="Debbie Kantor" userId="S::debbie_traumabandage.com#ext#@devupconforg2.onmicrosoft.com::24a8a999-71d9-44e7-a082-9752212e6261" providerId="AD" clId="Web-{150BCDB4-1CB1-49BE-A0AF-0FD9E4BF5314}" dt="2021-05-16T13:35:29.193" v="382" actId="1076"/>
      <pc:docMkLst>
        <pc:docMk/>
      </pc:docMkLst>
      <pc:sldChg chg="delSp modSp">
        <pc:chgData name="Debbie Kantor" userId="S::debbie_traumabandage.com#ext#@devupconforg2.onmicrosoft.com::24a8a999-71d9-44e7-a082-9752212e6261" providerId="AD" clId="Web-{150BCDB4-1CB1-49BE-A0AF-0FD9E4BF5314}" dt="2021-05-16T13:28:09.011" v="253" actId="1076"/>
        <pc:sldMkLst>
          <pc:docMk/>
          <pc:sldMk cId="160113404" sldId="257"/>
        </pc:sldMkLst>
        <pc:spChg chg="mod">
          <ac:chgData name="Debbie Kantor" userId="S::debbie_traumabandage.com#ext#@devupconforg2.onmicrosoft.com::24a8a999-71d9-44e7-a082-9752212e6261" providerId="AD" clId="Web-{150BCDB4-1CB1-49BE-A0AF-0FD9E4BF5314}" dt="2021-05-16T13:28:09.011" v="253" actId="1076"/>
          <ac:spMkLst>
            <pc:docMk/>
            <pc:sldMk cId="160113404" sldId="257"/>
            <ac:spMk id="2" creationId="{34DF659E-A1AE-5944-AD11-FD9F70131D77}"/>
          </ac:spMkLst>
        </pc:spChg>
        <pc:spChg chg="del">
          <ac:chgData name="Debbie Kantor" userId="S::debbie_traumabandage.com#ext#@devupconforg2.onmicrosoft.com::24a8a999-71d9-44e7-a082-9752212e6261" providerId="AD" clId="Web-{150BCDB4-1CB1-49BE-A0AF-0FD9E4BF5314}" dt="2021-05-16T13:27:12.775" v="248"/>
          <ac:spMkLst>
            <pc:docMk/>
            <pc:sldMk cId="160113404" sldId="257"/>
            <ac:spMk id="7" creationId="{912A4654-0898-1445-90B5-60E8632DFCD2}"/>
          </ac:spMkLst>
        </pc:spChg>
      </pc:sldChg>
      <pc:sldChg chg="modSp">
        <pc:chgData name="Debbie Kantor" userId="S::debbie_traumabandage.com#ext#@devupconforg2.onmicrosoft.com::24a8a999-71d9-44e7-a082-9752212e6261" providerId="AD" clId="Web-{150BCDB4-1CB1-49BE-A0AF-0FD9E4BF5314}" dt="2021-05-16T12:57:41.180" v="29" actId="1076"/>
        <pc:sldMkLst>
          <pc:docMk/>
          <pc:sldMk cId="1675704340" sldId="264"/>
        </pc:sldMkLst>
        <pc:spChg chg="mod">
          <ac:chgData name="Debbie Kantor" userId="S::debbie_traumabandage.com#ext#@devupconforg2.onmicrosoft.com::24a8a999-71d9-44e7-a082-9752212e6261" providerId="AD" clId="Web-{150BCDB4-1CB1-49BE-A0AF-0FD9E4BF5314}" dt="2021-05-16T12:57:26.303" v="27" actId="1076"/>
          <ac:spMkLst>
            <pc:docMk/>
            <pc:sldMk cId="1675704340" sldId="264"/>
            <ac:spMk id="3" creationId="{CE5A63E3-CB88-4A16-B60F-E131C4DB1776}"/>
          </ac:spMkLst>
        </pc:spChg>
        <pc:graphicFrameChg chg="mod modGraphic">
          <ac:chgData name="Debbie Kantor" userId="S::debbie_traumabandage.com#ext#@devupconforg2.onmicrosoft.com::24a8a999-71d9-44e7-a082-9752212e6261" providerId="AD" clId="Web-{150BCDB4-1CB1-49BE-A0AF-0FD9E4BF5314}" dt="2021-05-16T12:57:41.180" v="29" actId="1076"/>
          <ac:graphicFrameMkLst>
            <pc:docMk/>
            <pc:sldMk cId="1675704340" sldId="264"/>
            <ac:graphicFrameMk id="6" creationId="{7C75F905-B7B0-4E27-9A44-DC3ED82F9925}"/>
          </ac:graphicFrameMkLst>
        </pc:graphicFrameChg>
      </pc:sldChg>
      <pc:sldChg chg="modSp">
        <pc:chgData name="Debbie Kantor" userId="S::debbie_traumabandage.com#ext#@devupconforg2.onmicrosoft.com::24a8a999-71d9-44e7-a082-9752212e6261" providerId="AD" clId="Web-{150BCDB4-1CB1-49BE-A0AF-0FD9E4BF5314}" dt="2021-05-16T13:00:32.996" v="94" actId="20577"/>
        <pc:sldMkLst>
          <pc:docMk/>
          <pc:sldMk cId="730749698" sldId="266"/>
        </pc:sldMkLst>
        <pc:spChg chg="mod">
          <ac:chgData name="Debbie Kantor" userId="S::debbie_traumabandage.com#ext#@devupconforg2.onmicrosoft.com::24a8a999-71d9-44e7-a082-9752212e6261" providerId="AD" clId="Web-{150BCDB4-1CB1-49BE-A0AF-0FD9E4BF5314}" dt="2021-05-16T12:59:27.932" v="38" actId="20577"/>
          <ac:spMkLst>
            <pc:docMk/>
            <pc:sldMk cId="730749698" sldId="266"/>
            <ac:spMk id="2" creationId="{663CFF12-EDA4-4CED-98CD-99011700F16E}"/>
          </ac:spMkLst>
        </pc:spChg>
        <pc:spChg chg="mod">
          <ac:chgData name="Debbie Kantor" userId="S::debbie_traumabandage.com#ext#@devupconforg2.onmicrosoft.com::24a8a999-71d9-44e7-a082-9752212e6261" providerId="AD" clId="Web-{150BCDB4-1CB1-49BE-A0AF-0FD9E4BF5314}" dt="2021-05-16T13:00:32.996" v="94" actId="20577"/>
          <ac:spMkLst>
            <pc:docMk/>
            <pc:sldMk cId="730749698" sldId="266"/>
            <ac:spMk id="3" creationId="{CE5A63E3-CB88-4A16-B60F-E131C4DB1776}"/>
          </ac:spMkLst>
        </pc:spChg>
      </pc:sldChg>
      <pc:sldChg chg="addSp delSp modSp addAnim">
        <pc:chgData name="Debbie Kantor" userId="S::debbie_traumabandage.com#ext#@devupconforg2.onmicrosoft.com::24a8a999-71d9-44e7-a082-9752212e6261" providerId="AD" clId="Web-{150BCDB4-1CB1-49BE-A0AF-0FD9E4BF5314}" dt="2021-05-16T13:19:04.026" v="175"/>
        <pc:sldMkLst>
          <pc:docMk/>
          <pc:sldMk cId="394763169" sldId="271"/>
        </pc:sldMkLst>
        <pc:spChg chg="mod">
          <ac:chgData name="Debbie Kantor" userId="S::debbie_traumabandage.com#ext#@devupconforg2.onmicrosoft.com::24a8a999-71d9-44e7-a082-9752212e6261" providerId="AD" clId="Web-{150BCDB4-1CB1-49BE-A0AF-0FD9E4BF5314}" dt="2021-05-16T13:17:52.834" v="168"/>
          <ac:spMkLst>
            <pc:docMk/>
            <pc:sldMk cId="394763169" sldId="271"/>
            <ac:spMk id="4" creationId="{5B770092-FF72-423D-BE89-05C2AA72AC75}"/>
          </ac:spMkLst>
        </pc:spChg>
        <pc:spChg chg="mod ord">
          <ac:chgData name="Debbie Kantor" userId="S::debbie_traumabandage.com#ext#@devupconforg2.onmicrosoft.com::24a8a999-71d9-44e7-a082-9752212e6261" providerId="AD" clId="Web-{150BCDB4-1CB1-49BE-A0AF-0FD9E4BF5314}" dt="2021-05-16T13:18:00.241" v="170" actId="1076"/>
          <ac:spMkLst>
            <pc:docMk/>
            <pc:sldMk cId="394763169" sldId="271"/>
            <ac:spMk id="5" creationId="{B388015D-74A0-4024-BEC3-866C1BAE6C62}"/>
          </ac:spMkLst>
        </pc:spChg>
        <pc:spChg chg="mod ord">
          <ac:chgData name="Debbie Kantor" userId="S::debbie_traumabandage.com#ext#@devupconforg2.onmicrosoft.com::24a8a999-71d9-44e7-a082-9752212e6261" providerId="AD" clId="Web-{150BCDB4-1CB1-49BE-A0AF-0FD9E4BF5314}" dt="2021-05-16T13:18:19.366" v="172" actId="20577"/>
          <ac:spMkLst>
            <pc:docMk/>
            <pc:sldMk cId="394763169" sldId="271"/>
            <ac:spMk id="7" creationId="{912A4654-0898-1445-90B5-60E8632DFCD2}"/>
          </ac:spMkLst>
        </pc:spChg>
        <pc:spChg chg="mod">
          <ac:chgData name="Debbie Kantor" userId="S::debbie_traumabandage.com#ext#@devupconforg2.onmicrosoft.com::24a8a999-71d9-44e7-a082-9752212e6261" providerId="AD" clId="Web-{150BCDB4-1CB1-49BE-A0AF-0FD9E4BF5314}" dt="2021-05-16T13:17:52.834" v="168"/>
          <ac:spMkLst>
            <pc:docMk/>
            <pc:sldMk cId="394763169" sldId="271"/>
            <ac:spMk id="13" creationId="{B95BC668-7809-4D7A-96E8-780330513AC8}"/>
          </ac:spMkLst>
        </pc:spChg>
        <pc:spChg chg="mod">
          <ac:chgData name="Debbie Kantor" userId="S::debbie_traumabandage.com#ext#@devupconforg2.onmicrosoft.com::24a8a999-71d9-44e7-a082-9752212e6261" providerId="AD" clId="Web-{150BCDB4-1CB1-49BE-A0AF-0FD9E4BF5314}" dt="2021-05-16T13:17:52.834" v="168"/>
          <ac:spMkLst>
            <pc:docMk/>
            <pc:sldMk cId="394763169" sldId="271"/>
            <ac:spMk id="14" creationId="{A30C5F98-0D80-473C-97AB-B1DA30166058}"/>
          </ac:spMkLst>
        </pc:spChg>
        <pc:spChg chg="del">
          <ac:chgData name="Debbie Kantor" userId="S::debbie_traumabandage.com#ext#@devupconforg2.onmicrosoft.com::24a8a999-71d9-44e7-a082-9752212e6261" providerId="AD" clId="Web-{150BCDB4-1CB1-49BE-A0AF-0FD9E4BF5314}" dt="2021-05-16T13:17:52.834" v="168"/>
          <ac:spMkLst>
            <pc:docMk/>
            <pc:sldMk cId="394763169" sldId="271"/>
            <ac:spMk id="40" creationId="{92B0CFF1-78D7-4A83-A95E-71F9E3831622}"/>
          </ac:spMkLst>
        </pc:spChg>
        <pc:spChg chg="del">
          <ac:chgData name="Debbie Kantor" userId="S::debbie_traumabandage.com#ext#@devupconforg2.onmicrosoft.com::24a8a999-71d9-44e7-a082-9752212e6261" providerId="AD" clId="Web-{150BCDB4-1CB1-49BE-A0AF-0FD9E4BF5314}" dt="2021-05-16T13:17:52.834" v="168"/>
          <ac:spMkLst>
            <pc:docMk/>
            <pc:sldMk cId="394763169" sldId="271"/>
            <ac:spMk id="42" creationId="{C34B9DE3-1715-4EE3-99FA-C9BC12F5DBA1}"/>
          </ac:spMkLst>
        </pc:spChg>
        <pc:spChg chg="add">
          <ac:chgData name="Debbie Kantor" userId="S::debbie_traumabandage.com#ext#@devupconforg2.onmicrosoft.com::24a8a999-71d9-44e7-a082-9752212e6261" providerId="AD" clId="Web-{150BCDB4-1CB1-49BE-A0AF-0FD9E4BF5314}" dt="2021-05-16T13:17:52.834" v="168"/>
          <ac:spMkLst>
            <pc:docMk/>
            <pc:sldMk cId="394763169" sldId="271"/>
            <ac:spMk id="51" creationId="{92B0CFF1-78D7-4A83-A95E-71F9E3831622}"/>
          </ac:spMkLst>
        </pc:spChg>
        <pc:spChg chg="add">
          <ac:chgData name="Debbie Kantor" userId="S::debbie_traumabandage.com#ext#@devupconforg2.onmicrosoft.com::24a8a999-71d9-44e7-a082-9752212e6261" providerId="AD" clId="Web-{150BCDB4-1CB1-49BE-A0AF-0FD9E4BF5314}" dt="2021-05-16T13:17:52.834" v="168"/>
          <ac:spMkLst>
            <pc:docMk/>
            <pc:sldMk cId="394763169" sldId="271"/>
            <ac:spMk id="53" creationId="{C34B9DE3-1715-4EE3-99FA-C9BC12F5DBA1}"/>
          </ac:spMkLst>
        </pc:spChg>
        <pc:picChg chg="add mod ord">
          <ac:chgData name="Debbie Kantor" userId="S::debbie_traumabandage.com#ext#@devupconforg2.onmicrosoft.com::24a8a999-71d9-44e7-a082-9752212e6261" providerId="AD" clId="Web-{150BCDB4-1CB1-49BE-A0AF-0FD9E4BF5314}" dt="2021-05-16T13:19:04.026" v="175"/>
          <ac:picMkLst>
            <pc:docMk/>
            <pc:sldMk cId="394763169" sldId="271"/>
            <ac:picMk id="2" creationId="{3A8C741F-E04A-46DC-A58B-666DF2B4B4D3}"/>
          </ac:picMkLst>
        </pc:picChg>
        <pc:picChg chg="mod">
          <ac:chgData name="Debbie Kantor" userId="S::debbie_traumabandage.com#ext#@devupconforg2.onmicrosoft.com::24a8a999-71d9-44e7-a082-9752212e6261" providerId="AD" clId="Web-{150BCDB4-1CB1-49BE-A0AF-0FD9E4BF5314}" dt="2021-05-16T13:17:52.834" v="168"/>
          <ac:picMkLst>
            <pc:docMk/>
            <pc:sldMk cId="394763169" sldId="271"/>
            <ac:picMk id="6" creationId="{BA43D5D0-022E-A246-8D9A-426990C297D0}"/>
          </ac:picMkLst>
        </pc:picChg>
        <pc:cxnChg chg="del">
          <ac:chgData name="Debbie Kantor" userId="S::debbie_traumabandage.com#ext#@devupconforg2.onmicrosoft.com::24a8a999-71d9-44e7-a082-9752212e6261" providerId="AD" clId="Web-{150BCDB4-1CB1-49BE-A0AF-0FD9E4BF5314}" dt="2021-05-16T13:17:52.834" v="168"/>
          <ac:cxnSpMkLst>
            <pc:docMk/>
            <pc:sldMk cId="394763169" sldId="271"/>
            <ac:cxnSpMk id="44" creationId="{6108BD3D-CFD0-4A15-ACF6-EBC254CD7CF1}"/>
          </ac:cxnSpMkLst>
        </pc:cxnChg>
        <pc:cxnChg chg="del">
          <ac:chgData name="Debbie Kantor" userId="S::debbie_traumabandage.com#ext#@devupconforg2.onmicrosoft.com::24a8a999-71d9-44e7-a082-9752212e6261" providerId="AD" clId="Web-{150BCDB4-1CB1-49BE-A0AF-0FD9E4BF5314}" dt="2021-05-16T13:17:52.834" v="168"/>
          <ac:cxnSpMkLst>
            <pc:docMk/>
            <pc:sldMk cId="394763169" sldId="271"/>
            <ac:cxnSpMk id="46" creationId="{DB2019E5-6C31-4640-A135-6BBA7FFCF694}"/>
          </ac:cxnSpMkLst>
        </pc:cxnChg>
        <pc:cxnChg chg="add">
          <ac:chgData name="Debbie Kantor" userId="S::debbie_traumabandage.com#ext#@devupconforg2.onmicrosoft.com::24a8a999-71d9-44e7-a082-9752212e6261" providerId="AD" clId="Web-{150BCDB4-1CB1-49BE-A0AF-0FD9E4BF5314}" dt="2021-05-16T13:17:52.834" v="168"/>
          <ac:cxnSpMkLst>
            <pc:docMk/>
            <pc:sldMk cId="394763169" sldId="271"/>
            <ac:cxnSpMk id="55" creationId="{6108BD3D-CFD0-4A15-ACF6-EBC254CD7CF1}"/>
          </ac:cxnSpMkLst>
        </pc:cxnChg>
        <pc:cxnChg chg="add">
          <ac:chgData name="Debbie Kantor" userId="S::debbie_traumabandage.com#ext#@devupconforg2.onmicrosoft.com::24a8a999-71d9-44e7-a082-9752212e6261" providerId="AD" clId="Web-{150BCDB4-1CB1-49BE-A0AF-0FD9E4BF5314}" dt="2021-05-16T13:17:52.834" v="168"/>
          <ac:cxnSpMkLst>
            <pc:docMk/>
            <pc:sldMk cId="394763169" sldId="271"/>
            <ac:cxnSpMk id="57" creationId="{DB2019E5-6C31-4640-A135-6BBA7FFCF694}"/>
          </ac:cxnSpMkLst>
        </pc:cxnChg>
      </pc:sldChg>
      <pc:sldChg chg="addSp delSp modSp">
        <pc:chgData name="Debbie Kantor" userId="S::debbie_traumabandage.com#ext#@devupconforg2.onmicrosoft.com::24a8a999-71d9-44e7-a082-9752212e6261" providerId="AD" clId="Web-{150BCDB4-1CB1-49BE-A0AF-0FD9E4BF5314}" dt="2021-05-16T13:35:29.193" v="382" actId="1076"/>
        <pc:sldMkLst>
          <pc:docMk/>
          <pc:sldMk cId="1359031877" sldId="272"/>
        </pc:sldMkLst>
        <pc:spChg chg="del">
          <ac:chgData name="Debbie Kantor" userId="S::debbie_traumabandage.com#ext#@devupconforg2.onmicrosoft.com::24a8a999-71d9-44e7-a082-9752212e6261" providerId="AD" clId="Web-{150BCDB4-1CB1-49BE-A0AF-0FD9E4BF5314}" dt="2021-05-16T13:35:01.396" v="377"/>
          <ac:spMkLst>
            <pc:docMk/>
            <pc:sldMk cId="1359031877" sldId="272"/>
            <ac:spMk id="10" creationId="{8A05A3C3-9DC3-416B-A22C-B4C57320E477}"/>
          </ac:spMkLst>
        </pc:spChg>
        <pc:spChg chg="add">
          <ac:chgData name="Debbie Kantor" userId="S::debbie_traumabandage.com#ext#@devupconforg2.onmicrosoft.com::24a8a999-71d9-44e7-a082-9752212e6261" providerId="AD" clId="Web-{150BCDB4-1CB1-49BE-A0AF-0FD9E4BF5314}" dt="2021-05-16T13:01:50.670" v="95"/>
          <ac:spMkLst>
            <pc:docMk/>
            <pc:sldMk cId="1359031877" sldId="272"/>
            <ac:spMk id="15" creationId="{CADA9378-230A-4843-90CF-40B3063EC313}"/>
          </ac:spMkLst>
        </pc:spChg>
        <pc:spChg chg="add">
          <ac:chgData name="Debbie Kantor" userId="S::debbie_traumabandage.com#ext#@devupconforg2.onmicrosoft.com::24a8a999-71d9-44e7-a082-9752212e6261" providerId="AD" clId="Web-{150BCDB4-1CB1-49BE-A0AF-0FD9E4BF5314}" dt="2021-05-16T13:01:50.670" v="95"/>
          <ac:spMkLst>
            <pc:docMk/>
            <pc:sldMk cId="1359031877" sldId="272"/>
            <ac:spMk id="16" creationId="{E9012778-8EF7-4CBA-B495-5C7C0DBEF94B}"/>
          </ac:spMkLst>
        </pc:spChg>
        <pc:spChg chg="add">
          <ac:chgData name="Debbie Kantor" userId="S::debbie_traumabandage.com#ext#@devupconforg2.onmicrosoft.com::24a8a999-71d9-44e7-a082-9752212e6261" providerId="AD" clId="Web-{150BCDB4-1CB1-49BE-A0AF-0FD9E4BF5314}" dt="2021-05-16T13:01:50.670" v="95"/>
          <ac:spMkLst>
            <pc:docMk/>
            <pc:sldMk cId="1359031877" sldId="272"/>
            <ac:spMk id="17" creationId="{63CB6403-5C34-4238-86D6-17667D63D348}"/>
          </ac:spMkLst>
        </pc:spChg>
        <pc:spChg chg="add">
          <ac:chgData name="Debbie Kantor" userId="S::debbie_traumabandage.com#ext#@devupconforg2.onmicrosoft.com::24a8a999-71d9-44e7-a082-9752212e6261" providerId="AD" clId="Web-{150BCDB4-1CB1-49BE-A0AF-0FD9E4BF5314}" dt="2021-05-16T13:01:50.670" v="95"/>
          <ac:spMkLst>
            <pc:docMk/>
            <pc:sldMk cId="1359031877" sldId="272"/>
            <ac:spMk id="21" creationId="{FE6FBC1D-08C3-4DDF-A9A3-DF15C26D8839}"/>
          </ac:spMkLst>
        </pc:spChg>
        <pc:spChg chg="add">
          <ac:chgData name="Debbie Kantor" userId="S::debbie_traumabandage.com#ext#@devupconforg2.onmicrosoft.com::24a8a999-71d9-44e7-a082-9752212e6261" providerId="AD" clId="Web-{150BCDB4-1CB1-49BE-A0AF-0FD9E4BF5314}" dt="2021-05-16T13:01:50.670" v="95"/>
          <ac:spMkLst>
            <pc:docMk/>
            <pc:sldMk cId="1359031877" sldId="272"/>
            <ac:spMk id="22" creationId="{222DE5E2-8119-4B6E-BC89-975866D3E3FA}"/>
          </ac:spMkLst>
        </pc:spChg>
        <pc:spChg chg="add">
          <ac:chgData name="Debbie Kantor" userId="S::debbie_traumabandage.com#ext#@devupconforg2.onmicrosoft.com::24a8a999-71d9-44e7-a082-9752212e6261" providerId="AD" clId="Web-{150BCDB4-1CB1-49BE-A0AF-0FD9E4BF5314}" dt="2021-05-16T13:01:50.670" v="95"/>
          <ac:spMkLst>
            <pc:docMk/>
            <pc:sldMk cId="1359031877" sldId="272"/>
            <ac:spMk id="23" creationId="{345E8161-5710-4F55-AFE5-86B3D7F9B4F4}"/>
          </ac:spMkLst>
        </pc:spChg>
        <pc:spChg chg="add">
          <ac:chgData name="Debbie Kantor" userId="S::debbie_traumabandage.com#ext#@devupconforg2.onmicrosoft.com::24a8a999-71d9-44e7-a082-9752212e6261" providerId="AD" clId="Web-{150BCDB4-1CB1-49BE-A0AF-0FD9E4BF5314}" dt="2021-05-16T13:01:50.670" v="95"/>
          <ac:spMkLst>
            <pc:docMk/>
            <pc:sldMk cId="1359031877" sldId="272"/>
            <ac:spMk id="25" creationId="{883C7960-86BA-439A-8F3B-2D606E69DBC9}"/>
          </ac:spMkLst>
        </pc:spChg>
        <pc:spChg chg="add">
          <ac:chgData name="Debbie Kantor" userId="S::debbie_traumabandage.com#ext#@devupconforg2.onmicrosoft.com::24a8a999-71d9-44e7-a082-9752212e6261" providerId="AD" clId="Web-{150BCDB4-1CB1-49BE-A0AF-0FD9E4BF5314}" dt="2021-05-16T13:01:50.670" v="95"/>
          <ac:spMkLst>
            <pc:docMk/>
            <pc:sldMk cId="1359031877" sldId="272"/>
            <ac:spMk id="26" creationId="{80A3030C-5E72-490E-88B6-756093CD48DE}"/>
          </ac:spMkLst>
        </pc:spChg>
        <pc:spChg chg="add">
          <ac:chgData name="Debbie Kantor" userId="S::debbie_traumabandage.com#ext#@devupconforg2.onmicrosoft.com::24a8a999-71d9-44e7-a082-9752212e6261" providerId="AD" clId="Web-{150BCDB4-1CB1-49BE-A0AF-0FD9E4BF5314}" dt="2021-05-16T13:01:50.670" v="95"/>
          <ac:spMkLst>
            <pc:docMk/>
            <pc:sldMk cId="1359031877" sldId="272"/>
            <ac:spMk id="27" creationId="{8DC4CF18-41B1-46FA-9579-8CC4B6E829F0}"/>
          </ac:spMkLst>
        </pc:spChg>
        <pc:spChg chg="add">
          <ac:chgData name="Debbie Kantor" userId="S::debbie_traumabandage.com#ext#@devupconforg2.onmicrosoft.com::24a8a999-71d9-44e7-a082-9752212e6261" providerId="AD" clId="Web-{150BCDB4-1CB1-49BE-A0AF-0FD9E4BF5314}" dt="2021-05-16T13:01:50.670" v="95"/>
          <ac:spMkLst>
            <pc:docMk/>
            <pc:sldMk cId="1359031877" sldId="272"/>
            <ac:spMk id="28" creationId="{4C4AB31F-CB4A-4A73-85B9-34E03AF7EDF8}"/>
          </ac:spMkLst>
        </pc:spChg>
        <pc:spChg chg="add">
          <ac:chgData name="Debbie Kantor" userId="S::debbie_traumabandage.com#ext#@devupconforg2.onmicrosoft.com::24a8a999-71d9-44e7-a082-9752212e6261" providerId="AD" clId="Web-{150BCDB4-1CB1-49BE-A0AF-0FD9E4BF5314}" dt="2021-05-16T13:01:50.670" v="95"/>
          <ac:spMkLst>
            <pc:docMk/>
            <pc:sldMk cId="1359031877" sldId="272"/>
            <ac:spMk id="29" creationId="{94C08539-04A3-4063-8E40-20635936B794}"/>
          </ac:spMkLst>
        </pc:spChg>
        <pc:spChg chg="add">
          <ac:chgData name="Debbie Kantor" userId="S::debbie_traumabandage.com#ext#@devupconforg2.onmicrosoft.com::24a8a999-71d9-44e7-a082-9752212e6261" providerId="AD" clId="Web-{150BCDB4-1CB1-49BE-A0AF-0FD9E4BF5314}" dt="2021-05-16T13:01:50.670" v="95"/>
          <ac:spMkLst>
            <pc:docMk/>
            <pc:sldMk cId="1359031877" sldId="272"/>
            <ac:spMk id="30" creationId="{8F447A22-D9C3-4072-8C90-9354077218F0}"/>
          </ac:spMkLst>
        </pc:spChg>
        <pc:grpChg chg="add del">
          <ac:chgData name="Debbie Kantor" userId="S::debbie_traumabandage.com#ext#@devupconforg2.onmicrosoft.com::24a8a999-71d9-44e7-a082-9752212e6261" providerId="AD" clId="Web-{150BCDB4-1CB1-49BE-A0AF-0FD9E4BF5314}" dt="2021-05-16T13:02:36.140" v="97"/>
          <ac:grpSpMkLst>
            <pc:docMk/>
            <pc:sldMk cId="1359031877" sldId="272"/>
            <ac:grpSpMk id="12" creationId="{A15070B7-85F3-4AE4-8C64-DFA9D90DB342}"/>
          </ac:grpSpMkLst>
        </pc:grpChg>
        <pc:picChg chg="add">
          <ac:chgData name="Debbie Kantor" userId="S::debbie_traumabandage.com#ext#@devupconforg2.onmicrosoft.com::24a8a999-71d9-44e7-a082-9752212e6261" providerId="AD" clId="Web-{150BCDB4-1CB1-49BE-A0AF-0FD9E4BF5314}" dt="2021-05-16T13:03:17.016" v="98"/>
          <ac:picMkLst>
            <pc:docMk/>
            <pc:sldMk cId="1359031877" sldId="272"/>
            <ac:picMk id="2" creationId="{7BD1710F-9FAD-4DF7-B56D-1C28BD5835FC}"/>
          </ac:picMkLst>
        </pc:picChg>
        <pc:picChg chg="del">
          <ac:chgData name="Debbie Kantor" userId="S::debbie_traumabandage.com#ext#@devupconforg2.onmicrosoft.com::24a8a999-71d9-44e7-a082-9752212e6261" providerId="AD" clId="Web-{150BCDB4-1CB1-49BE-A0AF-0FD9E4BF5314}" dt="2021-05-16T13:01:54.889" v="96"/>
          <ac:picMkLst>
            <pc:docMk/>
            <pc:sldMk cId="1359031877" sldId="272"/>
            <ac:picMk id="6" creationId="{BA43D5D0-022E-A246-8D9A-426990C297D0}"/>
          </ac:picMkLst>
        </pc:picChg>
        <pc:picChg chg="mod">
          <ac:chgData name="Debbie Kantor" userId="S::debbie_traumabandage.com#ext#@devupconforg2.onmicrosoft.com::24a8a999-71d9-44e7-a082-9752212e6261" providerId="AD" clId="Web-{150BCDB4-1CB1-49BE-A0AF-0FD9E4BF5314}" dt="2021-05-16T13:35:29.193" v="382" actId="1076"/>
          <ac:picMkLst>
            <pc:docMk/>
            <pc:sldMk cId="1359031877" sldId="272"/>
            <ac:picMk id="9" creationId="{DFE1CA1C-E593-4966-AA76-18DE19400976}"/>
          </ac:picMkLst>
        </pc:picChg>
        <pc:cxnChg chg="add">
          <ac:chgData name="Debbie Kantor" userId="S::debbie_traumabandage.com#ext#@devupconforg2.onmicrosoft.com::24a8a999-71d9-44e7-a082-9752212e6261" providerId="AD" clId="Web-{150BCDB4-1CB1-49BE-A0AF-0FD9E4BF5314}" dt="2021-05-16T13:01:50.670" v="95"/>
          <ac:cxnSpMkLst>
            <pc:docMk/>
            <pc:sldMk cId="1359031877" sldId="272"/>
            <ac:cxnSpMk id="18" creationId="{C0B8F1ED-1AD2-4231-B959-F8C9B45509C2}"/>
          </ac:cxnSpMkLst>
        </pc:cxnChg>
        <pc:cxnChg chg="add">
          <ac:chgData name="Debbie Kantor" userId="S::debbie_traumabandage.com#ext#@devupconforg2.onmicrosoft.com::24a8a999-71d9-44e7-a082-9752212e6261" providerId="AD" clId="Web-{150BCDB4-1CB1-49BE-A0AF-0FD9E4BF5314}" dt="2021-05-16T13:01:50.670" v="95"/>
          <ac:cxnSpMkLst>
            <pc:docMk/>
            <pc:sldMk cId="1359031877" sldId="272"/>
            <ac:cxnSpMk id="19" creationId="{BD42F259-F652-463C-BF82-A7C76E6F8252}"/>
          </ac:cxnSpMkLst>
        </pc:cxnChg>
        <pc:cxnChg chg="add">
          <ac:chgData name="Debbie Kantor" userId="S::debbie_traumabandage.com#ext#@devupconforg2.onmicrosoft.com::24a8a999-71d9-44e7-a082-9752212e6261" providerId="AD" clId="Web-{150BCDB4-1CB1-49BE-A0AF-0FD9E4BF5314}" dt="2021-05-16T13:01:50.670" v="95"/>
          <ac:cxnSpMkLst>
            <pc:docMk/>
            <pc:sldMk cId="1359031877" sldId="272"/>
            <ac:cxnSpMk id="20" creationId="{F56AA4A7-7A6A-4706-8730-80E1349249C3}"/>
          </ac:cxnSpMkLst>
        </pc:cxnChg>
        <pc:cxnChg chg="add">
          <ac:chgData name="Debbie Kantor" userId="S::debbie_traumabandage.com#ext#@devupconforg2.onmicrosoft.com::24a8a999-71d9-44e7-a082-9752212e6261" providerId="AD" clId="Web-{150BCDB4-1CB1-49BE-A0AF-0FD9E4BF5314}" dt="2021-05-16T13:01:50.670" v="95"/>
          <ac:cxnSpMkLst>
            <pc:docMk/>
            <pc:sldMk cId="1359031877" sldId="272"/>
            <ac:cxnSpMk id="24" creationId="{CAC9E10D-69DA-4031-B732-DFA7BB1055E5}"/>
          </ac:cxnSpMkLst>
        </pc:cxnChg>
      </pc:sldChg>
      <pc:sldChg chg="addSp delSp modSp">
        <pc:chgData name="Debbie Kantor" userId="S::debbie_traumabandage.com#ext#@devupconforg2.onmicrosoft.com::24a8a999-71d9-44e7-a082-9752212e6261" providerId="AD" clId="Web-{150BCDB4-1CB1-49BE-A0AF-0FD9E4BF5314}" dt="2021-05-16T13:34:44.880" v="375" actId="20577"/>
        <pc:sldMkLst>
          <pc:docMk/>
          <pc:sldMk cId="2071945857" sldId="273"/>
        </pc:sldMkLst>
        <pc:spChg chg="mod">
          <ac:chgData name="Debbie Kantor" userId="S::debbie_traumabandage.com#ext#@devupconforg2.onmicrosoft.com::24a8a999-71d9-44e7-a082-9752212e6261" providerId="AD" clId="Web-{150BCDB4-1CB1-49BE-A0AF-0FD9E4BF5314}" dt="2021-05-16T13:23:34.489" v="180"/>
          <ac:spMkLst>
            <pc:docMk/>
            <pc:sldMk cId="2071945857" sldId="273"/>
            <ac:spMk id="4" creationId="{5B770092-FF72-423D-BE89-05C2AA72AC75}"/>
          </ac:spMkLst>
        </pc:spChg>
        <pc:spChg chg="mod ord">
          <ac:chgData name="Debbie Kantor" userId="S::debbie_traumabandage.com#ext#@devupconforg2.onmicrosoft.com::24a8a999-71d9-44e7-a082-9752212e6261" providerId="AD" clId="Web-{150BCDB4-1CB1-49BE-A0AF-0FD9E4BF5314}" dt="2021-05-16T13:34:44.880" v="375" actId="20577"/>
          <ac:spMkLst>
            <pc:docMk/>
            <pc:sldMk cId="2071945857" sldId="273"/>
            <ac:spMk id="5" creationId="{B388015D-74A0-4024-BEC3-866C1BAE6C62}"/>
          </ac:spMkLst>
        </pc:spChg>
        <pc:spChg chg="mod ord">
          <ac:chgData name="Debbie Kantor" userId="S::debbie_traumabandage.com#ext#@devupconforg2.onmicrosoft.com::24a8a999-71d9-44e7-a082-9752212e6261" providerId="AD" clId="Web-{150BCDB4-1CB1-49BE-A0AF-0FD9E4BF5314}" dt="2021-05-16T13:34:41.099" v="373" actId="1076"/>
          <ac:spMkLst>
            <pc:docMk/>
            <pc:sldMk cId="2071945857" sldId="273"/>
            <ac:spMk id="7" creationId="{912A4654-0898-1445-90B5-60E8632DFCD2}"/>
          </ac:spMkLst>
        </pc:spChg>
        <pc:spChg chg="mod">
          <ac:chgData name="Debbie Kantor" userId="S::debbie_traumabandage.com#ext#@devupconforg2.onmicrosoft.com::24a8a999-71d9-44e7-a082-9752212e6261" providerId="AD" clId="Web-{150BCDB4-1CB1-49BE-A0AF-0FD9E4BF5314}" dt="2021-05-16T13:23:34.489" v="180"/>
          <ac:spMkLst>
            <pc:docMk/>
            <pc:sldMk cId="2071945857" sldId="273"/>
            <ac:spMk id="13" creationId="{B95BC668-7809-4D7A-96E8-780330513AC8}"/>
          </ac:spMkLst>
        </pc:spChg>
        <pc:spChg chg="mod">
          <ac:chgData name="Debbie Kantor" userId="S::debbie_traumabandage.com#ext#@devupconforg2.onmicrosoft.com::24a8a999-71d9-44e7-a082-9752212e6261" providerId="AD" clId="Web-{150BCDB4-1CB1-49BE-A0AF-0FD9E4BF5314}" dt="2021-05-16T13:23:34.489" v="180"/>
          <ac:spMkLst>
            <pc:docMk/>
            <pc:sldMk cId="2071945857" sldId="273"/>
            <ac:spMk id="14" creationId="{A30C5F98-0D80-473C-97AB-B1DA30166058}"/>
          </ac:spMkLst>
        </pc:spChg>
        <pc:spChg chg="del">
          <ac:chgData name="Debbie Kantor" userId="S::debbie_traumabandage.com#ext#@devupconforg2.onmicrosoft.com::24a8a999-71d9-44e7-a082-9752212e6261" providerId="AD" clId="Web-{150BCDB4-1CB1-49BE-A0AF-0FD9E4BF5314}" dt="2021-05-16T13:23:34.489" v="180"/>
          <ac:spMkLst>
            <pc:docMk/>
            <pc:sldMk cId="2071945857" sldId="273"/>
            <ac:spMk id="40" creationId="{92B0CFF1-78D7-4A83-A95E-71F9E3831622}"/>
          </ac:spMkLst>
        </pc:spChg>
        <pc:spChg chg="del">
          <ac:chgData name="Debbie Kantor" userId="S::debbie_traumabandage.com#ext#@devupconforg2.onmicrosoft.com::24a8a999-71d9-44e7-a082-9752212e6261" providerId="AD" clId="Web-{150BCDB4-1CB1-49BE-A0AF-0FD9E4BF5314}" dt="2021-05-16T13:23:34.489" v="180"/>
          <ac:spMkLst>
            <pc:docMk/>
            <pc:sldMk cId="2071945857" sldId="273"/>
            <ac:spMk id="42" creationId="{C34B9DE3-1715-4EE3-99FA-C9BC12F5DBA1}"/>
          </ac:spMkLst>
        </pc:spChg>
        <pc:spChg chg="add">
          <ac:chgData name="Debbie Kantor" userId="S::debbie_traumabandage.com#ext#@devupconforg2.onmicrosoft.com::24a8a999-71d9-44e7-a082-9752212e6261" providerId="AD" clId="Web-{150BCDB4-1CB1-49BE-A0AF-0FD9E4BF5314}" dt="2021-05-16T13:23:34.489" v="180"/>
          <ac:spMkLst>
            <pc:docMk/>
            <pc:sldMk cId="2071945857" sldId="273"/>
            <ac:spMk id="51" creationId="{92B0CFF1-78D7-4A83-A95E-71F9E3831622}"/>
          </ac:spMkLst>
        </pc:spChg>
        <pc:spChg chg="add">
          <ac:chgData name="Debbie Kantor" userId="S::debbie_traumabandage.com#ext#@devupconforg2.onmicrosoft.com::24a8a999-71d9-44e7-a082-9752212e6261" providerId="AD" clId="Web-{150BCDB4-1CB1-49BE-A0AF-0FD9E4BF5314}" dt="2021-05-16T13:23:34.489" v="180"/>
          <ac:spMkLst>
            <pc:docMk/>
            <pc:sldMk cId="2071945857" sldId="273"/>
            <ac:spMk id="53" creationId="{C34B9DE3-1715-4EE3-99FA-C9BC12F5DBA1}"/>
          </ac:spMkLst>
        </pc:spChg>
        <pc:picChg chg="add mod ord">
          <ac:chgData name="Debbie Kantor" userId="S::debbie_traumabandage.com#ext#@devupconforg2.onmicrosoft.com::24a8a999-71d9-44e7-a082-9752212e6261" providerId="AD" clId="Web-{150BCDB4-1CB1-49BE-A0AF-0FD9E4BF5314}" dt="2021-05-16T13:23:46.223" v="181" actId="1076"/>
          <ac:picMkLst>
            <pc:docMk/>
            <pc:sldMk cId="2071945857" sldId="273"/>
            <ac:picMk id="2" creationId="{AAD63F50-3D20-4910-899D-843E6FE9B778}"/>
          </ac:picMkLst>
        </pc:picChg>
        <pc:picChg chg="mod">
          <ac:chgData name="Debbie Kantor" userId="S::debbie_traumabandage.com#ext#@devupconforg2.onmicrosoft.com::24a8a999-71d9-44e7-a082-9752212e6261" providerId="AD" clId="Web-{150BCDB4-1CB1-49BE-A0AF-0FD9E4BF5314}" dt="2021-05-16T13:34:38.364" v="372" actId="1076"/>
          <ac:picMkLst>
            <pc:docMk/>
            <pc:sldMk cId="2071945857" sldId="273"/>
            <ac:picMk id="6" creationId="{BA43D5D0-022E-A246-8D9A-426990C297D0}"/>
          </ac:picMkLst>
        </pc:picChg>
        <pc:cxnChg chg="del">
          <ac:chgData name="Debbie Kantor" userId="S::debbie_traumabandage.com#ext#@devupconforg2.onmicrosoft.com::24a8a999-71d9-44e7-a082-9752212e6261" providerId="AD" clId="Web-{150BCDB4-1CB1-49BE-A0AF-0FD9E4BF5314}" dt="2021-05-16T13:23:34.489" v="180"/>
          <ac:cxnSpMkLst>
            <pc:docMk/>
            <pc:sldMk cId="2071945857" sldId="273"/>
            <ac:cxnSpMk id="44" creationId="{6108BD3D-CFD0-4A15-ACF6-EBC254CD7CF1}"/>
          </ac:cxnSpMkLst>
        </pc:cxnChg>
        <pc:cxnChg chg="del">
          <ac:chgData name="Debbie Kantor" userId="S::debbie_traumabandage.com#ext#@devupconforg2.onmicrosoft.com::24a8a999-71d9-44e7-a082-9752212e6261" providerId="AD" clId="Web-{150BCDB4-1CB1-49BE-A0AF-0FD9E4BF5314}" dt="2021-05-16T13:23:34.489" v="180"/>
          <ac:cxnSpMkLst>
            <pc:docMk/>
            <pc:sldMk cId="2071945857" sldId="273"/>
            <ac:cxnSpMk id="46" creationId="{DB2019E5-6C31-4640-A135-6BBA7FFCF694}"/>
          </ac:cxnSpMkLst>
        </pc:cxnChg>
        <pc:cxnChg chg="add">
          <ac:chgData name="Debbie Kantor" userId="S::debbie_traumabandage.com#ext#@devupconforg2.onmicrosoft.com::24a8a999-71d9-44e7-a082-9752212e6261" providerId="AD" clId="Web-{150BCDB4-1CB1-49BE-A0AF-0FD9E4BF5314}" dt="2021-05-16T13:23:34.489" v="180"/>
          <ac:cxnSpMkLst>
            <pc:docMk/>
            <pc:sldMk cId="2071945857" sldId="273"/>
            <ac:cxnSpMk id="55" creationId="{6108BD3D-CFD0-4A15-ACF6-EBC254CD7CF1}"/>
          </ac:cxnSpMkLst>
        </pc:cxnChg>
        <pc:cxnChg chg="add">
          <ac:chgData name="Debbie Kantor" userId="S::debbie_traumabandage.com#ext#@devupconforg2.onmicrosoft.com::24a8a999-71d9-44e7-a082-9752212e6261" providerId="AD" clId="Web-{150BCDB4-1CB1-49BE-A0AF-0FD9E4BF5314}" dt="2021-05-16T13:23:34.489" v="180"/>
          <ac:cxnSpMkLst>
            <pc:docMk/>
            <pc:sldMk cId="2071945857" sldId="273"/>
            <ac:cxnSpMk id="57" creationId="{DB2019E5-6C31-4640-A135-6BBA7FFCF694}"/>
          </ac:cxnSpMkLst>
        </pc:cxnChg>
      </pc:sldChg>
    </pc:docChg>
  </pc:docChgLst>
  <pc:docChgLst>
    <pc:chgData name="Kathleen Ulanday" userId="S::kpulanday_hotmail.com#ext#@devupconforg2.onmicrosoft.com::9da5ebe9-2734-4292-b712-06e3723449ec" providerId="AD" clId="Web-{29A63E0B-CE45-4AA7-99D3-8F16535C1E7D}"/>
    <pc:docChg chg="modSld">
      <pc:chgData name="Kathleen Ulanday" userId="S::kpulanday_hotmail.com#ext#@devupconforg2.onmicrosoft.com::9da5ebe9-2734-4292-b712-06e3723449ec" providerId="AD" clId="Web-{29A63E0B-CE45-4AA7-99D3-8F16535C1E7D}" dt="2021-05-15T21:05:09.287" v="478" actId="1076"/>
      <pc:docMkLst>
        <pc:docMk/>
      </pc:docMkLst>
      <pc:sldChg chg="modSp">
        <pc:chgData name="Kathleen Ulanday" userId="S::kpulanday_hotmail.com#ext#@devupconforg2.onmicrosoft.com::9da5ebe9-2734-4292-b712-06e3723449ec" providerId="AD" clId="Web-{29A63E0B-CE45-4AA7-99D3-8F16535C1E7D}" dt="2021-05-15T21:05:09.287" v="478" actId="1076"/>
        <pc:sldMkLst>
          <pc:docMk/>
          <pc:sldMk cId="3783610530" sldId="267"/>
        </pc:sldMkLst>
        <pc:spChg chg="mod">
          <ac:chgData name="Kathleen Ulanday" userId="S::kpulanday_hotmail.com#ext#@devupconforg2.onmicrosoft.com::9da5ebe9-2734-4292-b712-06e3723449ec" providerId="AD" clId="Web-{29A63E0B-CE45-4AA7-99D3-8F16535C1E7D}" dt="2021-05-15T21:05:07.661" v="477" actId="20577"/>
          <ac:spMkLst>
            <pc:docMk/>
            <pc:sldMk cId="3783610530" sldId="267"/>
            <ac:spMk id="3" creationId="{CE5A63E3-CB88-4A16-B60F-E131C4DB1776}"/>
          </ac:spMkLst>
        </pc:spChg>
        <pc:spChg chg="mod">
          <ac:chgData name="Kathleen Ulanday" userId="S::kpulanday_hotmail.com#ext#@devupconforg2.onmicrosoft.com::9da5ebe9-2734-4292-b712-06e3723449ec" providerId="AD" clId="Web-{29A63E0B-CE45-4AA7-99D3-8F16535C1E7D}" dt="2021-05-15T21:05:09.287" v="478" actId="1076"/>
          <ac:spMkLst>
            <pc:docMk/>
            <pc:sldMk cId="3783610530" sldId="267"/>
            <ac:spMk id="4" creationId="{76E421F5-B520-42D8-BEF8-F93B1A7BF9EA}"/>
          </ac:spMkLst>
        </pc:spChg>
      </pc:sldChg>
    </pc:docChg>
  </pc:docChgLst>
  <pc:docChgLst>
    <pc:chgData name="Jen Gonzalez" userId="S::aprnjennifergonzalez_gmail.com#ext#@devupconforg2.onmicrosoft.com::1fbbc541-9631-4ee0-b4d5-5c13bbea8ab0" providerId="AD" clId="Web-{A0E0BF21-E973-4A9B-8639-46C7EE1F6E67}"/>
    <pc:docChg chg="modSld">
      <pc:chgData name="Jen Gonzalez" userId="S::aprnjennifergonzalez_gmail.com#ext#@devupconforg2.onmicrosoft.com::1fbbc541-9631-4ee0-b4d5-5c13bbea8ab0" providerId="AD" clId="Web-{A0E0BF21-E973-4A9B-8639-46C7EE1F6E67}" dt="2021-05-16T14:53:09.928" v="9" actId="20577"/>
      <pc:docMkLst>
        <pc:docMk/>
      </pc:docMkLst>
      <pc:sldChg chg="modSp">
        <pc:chgData name="Jen Gonzalez" userId="S::aprnjennifergonzalez_gmail.com#ext#@devupconforg2.onmicrosoft.com::1fbbc541-9631-4ee0-b4d5-5c13bbea8ab0" providerId="AD" clId="Web-{A0E0BF21-E973-4A9B-8639-46C7EE1F6E67}" dt="2021-05-16T14:53:09.928" v="9" actId="20577"/>
        <pc:sldMkLst>
          <pc:docMk/>
          <pc:sldMk cId="1107656893" sldId="256"/>
        </pc:sldMkLst>
        <pc:spChg chg="mod">
          <ac:chgData name="Jen Gonzalez" userId="S::aprnjennifergonzalez_gmail.com#ext#@devupconforg2.onmicrosoft.com::1fbbc541-9631-4ee0-b4d5-5c13bbea8ab0" providerId="AD" clId="Web-{A0E0BF21-E973-4A9B-8639-46C7EE1F6E67}" dt="2021-05-16T14:53:09.928" v="9" actId="20577"/>
          <ac:spMkLst>
            <pc:docMk/>
            <pc:sldMk cId="1107656893" sldId="256"/>
            <ac:spMk id="2" creationId="{CAE4AF34-268D-2B48-BA5F-3992CA48C4D5}"/>
          </ac:spMkLst>
        </pc:spChg>
      </pc:sldChg>
    </pc:docChg>
  </pc:docChgLst>
  <pc:docChgLst>
    <pc:chgData name="Kathleen Ulanday" userId="S::kpulanday_hotmail.com#ext#@devupconforg2.onmicrosoft.com::9da5ebe9-2734-4292-b712-06e3723449ec" providerId="AD" clId="Web-{950266A3-C439-4672-8066-C5E4C41AEE1F}"/>
    <pc:docChg chg="modSld">
      <pc:chgData name="Kathleen Ulanday" userId="S::kpulanday_hotmail.com#ext#@devupconforg2.onmicrosoft.com::9da5ebe9-2734-4292-b712-06e3723449ec" providerId="AD" clId="Web-{950266A3-C439-4672-8066-C5E4C41AEE1F}" dt="2021-05-15T21:32:27.137" v="44" actId="20577"/>
      <pc:docMkLst>
        <pc:docMk/>
      </pc:docMkLst>
      <pc:sldChg chg="delSp modSp modNotes">
        <pc:chgData name="Kathleen Ulanday" userId="S::kpulanday_hotmail.com#ext#@devupconforg2.onmicrosoft.com::9da5ebe9-2734-4292-b712-06e3723449ec" providerId="AD" clId="Web-{950266A3-C439-4672-8066-C5E4C41AEE1F}" dt="2021-05-15T21:28:09.622" v="16" actId="20577"/>
        <pc:sldMkLst>
          <pc:docMk/>
          <pc:sldMk cId="160113404" sldId="257"/>
        </pc:sldMkLst>
        <pc:spChg chg="mod">
          <ac:chgData name="Kathleen Ulanday" userId="S::kpulanday_hotmail.com#ext#@devupconforg2.onmicrosoft.com::9da5ebe9-2734-4292-b712-06e3723449ec" providerId="AD" clId="Web-{950266A3-C439-4672-8066-C5E4C41AEE1F}" dt="2021-05-15T21:28:09.622" v="16" actId="20577"/>
          <ac:spMkLst>
            <pc:docMk/>
            <pc:sldMk cId="160113404" sldId="257"/>
            <ac:spMk id="7" creationId="{912A4654-0898-1445-90B5-60E8632DFCD2}"/>
          </ac:spMkLst>
        </pc:spChg>
        <pc:picChg chg="del">
          <ac:chgData name="Kathleen Ulanday" userId="S::kpulanday_hotmail.com#ext#@devupconforg2.onmicrosoft.com::9da5ebe9-2734-4292-b712-06e3723449ec" providerId="AD" clId="Web-{950266A3-C439-4672-8066-C5E4C41AEE1F}" dt="2021-05-15T21:27:34.651" v="1"/>
          <ac:picMkLst>
            <pc:docMk/>
            <pc:sldMk cId="160113404" sldId="257"/>
            <ac:picMk id="9" creationId="{7DED8418-8B62-48EF-93A2-8F2934E07B69}"/>
          </ac:picMkLst>
        </pc:picChg>
        <pc:picChg chg="del">
          <ac:chgData name="Kathleen Ulanday" userId="S::kpulanday_hotmail.com#ext#@devupconforg2.onmicrosoft.com::9da5ebe9-2734-4292-b712-06e3723449ec" providerId="AD" clId="Web-{950266A3-C439-4672-8066-C5E4C41AEE1F}" dt="2021-05-15T21:27:33.604" v="0"/>
          <ac:picMkLst>
            <pc:docMk/>
            <pc:sldMk cId="160113404" sldId="257"/>
            <ac:picMk id="11" creationId="{3644F886-AC11-4E81-8B17-50169C9B0088}"/>
          </ac:picMkLst>
        </pc:picChg>
      </pc:sldChg>
      <pc:sldChg chg="modSp">
        <pc:chgData name="Kathleen Ulanday" userId="S::kpulanday_hotmail.com#ext#@devupconforg2.onmicrosoft.com::9da5ebe9-2734-4292-b712-06e3723449ec" providerId="AD" clId="Web-{950266A3-C439-4672-8066-C5E4C41AEE1F}" dt="2021-05-15T21:32:27.137" v="44" actId="20577"/>
        <pc:sldMkLst>
          <pc:docMk/>
          <pc:sldMk cId="3783610530" sldId="267"/>
        </pc:sldMkLst>
        <pc:spChg chg="mod">
          <ac:chgData name="Kathleen Ulanday" userId="S::kpulanday_hotmail.com#ext#@devupconforg2.onmicrosoft.com::9da5ebe9-2734-4292-b712-06e3723449ec" providerId="AD" clId="Web-{950266A3-C439-4672-8066-C5E4C41AEE1F}" dt="2021-05-15T21:32:27.137" v="44" actId="20577"/>
          <ac:spMkLst>
            <pc:docMk/>
            <pc:sldMk cId="3783610530" sldId="267"/>
            <ac:spMk id="3" creationId="{CE5A63E3-CB88-4A16-B60F-E131C4DB1776}"/>
          </ac:spMkLst>
        </pc:spChg>
      </pc:sldChg>
    </pc:docChg>
  </pc:docChgLst>
  <pc:docChgLst>
    <pc:chgData name="Kathleen Ulanday" userId="080e9d7f32cd5086" providerId="LiveId" clId="{A076245B-C5F6-453A-96DA-67C48289384D}"/>
    <pc:docChg chg="undo custSel delSld modSld">
      <pc:chgData name="Kathleen Ulanday" userId="080e9d7f32cd5086" providerId="LiveId" clId="{A076245B-C5F6-453A-96DA-67C48289384D}" dt="2021-05-16T14:17:33.696" v="155" actId="1076"/>
      <pc:docMkLst>
        <pc:docMk/>
      </pc:docMkLst>
      <pc:sldChg chg="delSp modSp mod">
        <pc:chgData name="Kathleen Ulanday" userId="080e9d7f32cd5086" providerId="LiveId" clId="{A076245B-C5F6-453A-96DA-67C48289384D}" dt="2021-05-15T20:07:42.424" v="32" actId="478"/>
        <pc:sldMkLst>
          <pc:docMk/>
          <pc:sldMk cId="1675704340" sldId="264"/>
        </pc:sldMkLst>
        <pc:spChg chg="mod">
          <ac:chgData name="Kathleen Ulanday" userId="080e9d7f32cd5086" providerId="LiveId" clId="{A076245B-C5F6-453A-96DA-67C48289384D}" dt="2021-05-15T20:07:12.634" v="31" actId="20577"/>
          <ac:spMkLst>
            <pc:docMk/>
            <pc:sldMk cId="1675704340" sldId="264"/>
            <ac:spMk id="3" creationId="{CE5A63E3-CB88-4A16-B60F-E131C4DB1776}"/>
          </ac:spMkLst>
        </pc:spChg>
        <pc:spChg chg="del">
          <ac:chgData name="Kathleen Ulanday" userId="080e9d7f32cd5086" providerId="LiveId" clId="{A076245B-C5F6-453A-96DA-67C48289384D}" dt="2021-05-15T20:07:42.424" v="32" actId="478"/>
          <ac:spMkLst>
            <pc:docMk/>
            <pc:sldMk cId="1675704340" sldId="264"/>
            <ac:spMk id="5" creationId="{11883077-9452-436D-B59A-39EC9AF3AC76}"/>
          </ac:spMkLst>
        </pc:spChg>
      </pc:sldChg>
      <pc:sldChg chg="delSp modSp mod">
        <pc:chgData name="Kathleen Ulanday" userId="080e9d7f32cd5086" providerId="LiveId" clId="{A076245B-C5F6-453A-96DA-67C48289384D}" dt="2021-05-15T20:18:29.090" v="118"/>
        <pc:sldMkLst>
          <pc:docMk/>
          <pc:sldMk cId="1555590676" sldId="265"/>
        </pc:sldMkLst>
        <pc:spChg chg="mod">
          <ac:chgData name="Kathleen Ulanday" userId="080e9d7f32cd5086" providerId="LiveId" clId="{A076245B-C5F6-453A-96DA-67C48289384D}" dt="2021-05-15T20:18:29.090" v="118"/>
          <ac:spMkLst>
            <pc:docMk/>
            <pc:sldMk cId="1555590676" sldId="265"/>
            <ac:spMk id="6" creationId="{C7636F65-CFFA-48AC-BB61-69D99AF0D6D2}"/>
          </ac:spMkLst>
        </pc:spChg>
        <pc:spChg chg="del">
          <ac:chgData name="Kathleen Ulanday" userId="080e9d7f32cd5086" providerId="LiveId" clId="{A076245B-C5F6-453A-96DA-67C48289384D}" dt="2021-05-15T20:17:03.234" v="114" actId="478"/>
          <ac:spMkLst>
            <pc:docMk/>
            <pc:sldMk cId="1555590676" sldId="265"/>
            <ac:spMk id="8" creationId="{0B0909E1-EEB7-4070-ADCA-7EB0B72598F0}"/>
          </ac:spMkLst>
        </pc:spChg>
      </pc:sldChg>
      <pc:sldChg chg="addSp delSp modSp mod">
        <pc:chgData name="Kathleen Ulanday" userId="080e9d7f32cd5086" providerId="LiveId" clId="{A076245B-C5F6-453A-96DA-67C48289384D}" dt="2021-05-15T20:17:38.483" v="116" actId="27636"/>
        <pc:sldMkLst>
          <pc:docMk/>
          <pc:sldMk cId="730749698" sldId="266"/>
        </pc:sldMkLst>
        <pc:spChg chg="mod">
          <ac:chgData name="Kathleen Ulanday" userId="080e9d7f32cd5086" providerId="LiveId" clId="{A076245B-C5F6-453A-96DA-67C48289384D}" dt="2021-05-15T20:17:38.483" v="116" actId="27636"/>
          <ac:spMkLst>
            <pc:docMk/>
            <pc:sldMk cId="730749698" sldId="266"/>
            <ac:spMk id="3" creationId="{CE5A63E3-CB88-4A16-B60F-E131C4DB1776}"/>
          </ac:spMkLst>
        </pc:spChg>
        <pc:spChg chg="del">
          <ac:chgData name="Kathleen Ulanday" userId="080e9d7f32cd5086" providerId="LiveId" clId="{A076245B-C5F6-453A-96DA-67C48289384D}" dt="2021-05-15T20:09:08.251" v="33" actId="478"/>
          <ac:spMkLst>
            <pc:docMk/>
            <pc:sldMk cId="730749698" sldId="266"/>
            <ac:spMk id="4" creationId="{76E421F5-B520-42D8-BEF8-F93B1A7BF9EA}"/>
          </ac:spMkLst>
        </pc:spChg>
        <pc:spChg chg="mod">
          <ac:chgData name="Kathleen Ulanday" userId="080e9d7f32cd5086" providerId="LiveId" clId="{A076245B-C5F6-453A-96DA-67C48289384D}" dt="2021-05-15T20:16:40.439" v="79" actId="1036"/>
          <ac:spMkLst>
            <pc:docMk/>
            <pc:sldMk cId="730749698" sldId="266"/>
            <ac:spMk id="7" creationId="{D2F8E11B-AF99-439A-AEC6-3DC66B78CFDE}"/>
          </ac:spMkLst>
        </pc:spChg>
        <pc:spChg chg="mod">
          <ac:chgData name="Kathleen Ulanday" userId="080e9d7f32cd5086" providerId="LiveId" clId="{A076245B-C5F6-453A-96DA-67C48289384D}" dt="2021-05-15T20:17:38.478" v="115" actId="27636"/>
          <ac:spMkLst>
            <pc:docMk/>
            <pc:sldMk cId="730749698" sldId="266"/>
            <ac:spMk id="8" creationId="{FECC0988-3B3D-4A31-8154-37E33803EEAD}"/>
          </ac:spMkLst>
        </pc:spChg>
        <pc:spChg chg="add mod">
          <ac:chgData name="Kathleen Ulanday" userId="080e9d7f32cd5086" providerId="LiveId" clId="{A076245B-C5F6-453A-96DA-67C48289384D}" dt="2021-05-15T20:11:57.966" v="56" actId="27636"/>
          <ac:spMkLst>
            <pc:docMk/>
            <pc:sldMk cId="730749698" sldId="266"/>
            <ac:spMk id="9" creationId="{40211F66-6526-4905-A805-FD296CCE6C07}"/>
          </ac:spMkLst>
        </pc:spChg>
      </pc:sldChg>
      <pc:sldChg chg="addSp modSp mod">
        <pc:chgData name="Kathleen Ulanday" userId="080e9d7f32cd5086" providerId="LiveId" clId="{A076245B-C5F6-453A-96DA-67C48289384D}" dt="2021-05-16T14:17:33.696" v="155" actId="1076"/>
        <pc:sldMkLst>
          <pc:docMk/>
          <pc:sldMk cId="3783610530" sldId="267"/>
        </pc:sldMkLst>
        <pc:spChg chg="mod">
          <ac:chgData name="Kathleen Ulanday" userId="080e9d7f32cd5086" providerId="LiveId" clId="{A076245B-C5F6-453A-96DA-67C48289384D}" dt="2021-05-16T14:17:33.696" v="155" actId="1076"/>
          <ac:spMkLst>
            <pc:docMk/>
            <pc:sldMk cId="3783610530" sldId="267"/>
            <ac:spMk id="7" creationId="{98DC9525-0B96-4EC3-9E65-92BD3F3EBBD7}"/>
          </ac:spMkLst>
        </pc:spChg>
        <pc:picChg chg="add mod">
          <ac:chgData name="Kathleen Ulanday" userId="080e9d7f32cd5086" providerId="LiveId" clId="{A076245B-C5F6-453A-96DA-67C48289384D}" dt="2021-05-16T14:17:24.546" v="154" actId="1076"/>
          <ac:picMkLst>
            <pc:docMk/>
            <pc:sldMk cId="3783610530" sldId="267"/>
            <ac:picMk id="11" creationId="{364E0AFC-9173-4C0B-9BF8-D5EACA6103C9}"/>
          </ac:picMkLst>
        </pc:picChg>
      </pc:sldChg>
      <pc:sldChg chg="del">
        <pc:chgData name="Kathleen Ulanday" userId="080e9d7f32cd5086" providerId="LiveId" clId="{A076245B-C5F6-453A-96DA-67C48289384D}" dt="2021-05-15T20:12:44.962" v="57" actId="47"/>
        <pc:sldMkLst>
          <pc:docMk/>
          <pc:sldMk cId="3052644391" sldId="268"/>
        </pc:sldMkLst>
      </pc:sldChg>
      <pc:sldChg chg="modSp mod">
        <pc:chgData name="Kathleen Ulanday" userId="080e9d7f32cd5086" providerId="LiveId" clId="{A076245B-C5F6-453A-96DA-67C48289384D}" dt="2021-05-15T20:29:09.015" v="149" actId="6549"/>
        <pc:sldMkLst>
          <pc:docMk/>
          <pc:sldMk cId="2274720001" sldId="270"/>
        </pc:sldMkLst>
        <pc:spChg chg="mod">
          <ac:chgData name="Kathleen Ulanday" userId="080e9d7f32cd5086" providerId="LiveId" clId="{A076245B-C5F6-453A-96DA-67C48289384D}" dt="2021-05-15T20:29:04.351" v="148" actId="20577"/>
          <ac:spMkLst>
            <pc:docMk/>
            <pc:sldMk cId="2274720001" sldId="270"/>
            <ac:spMk id="2" creationId="{663CFF12-EDA4-4CED-98CD-99011700F16E}"/>
          </ac:spMkLst>
        </pc:spChg>
        <pc:spChg chg="mod">
          <ac:chgData name="Kathleen Ulanday" userId="080e9d7f32cd5086" providerId="LiveId" clId="{A076245B-C5F6-453A-96DA-67C48289384D}" dt="2021-05-15T20:29:09.015" v="149" actId="6549"/>
          <ac:spMkLst>
            <pc:docMk/>
            <pc:sldMk cId="2274720001" sldId="270"/>
            <ac:spMk id="3" creationId="{CE5A63E3-CB88-4A16-B60F-E131C4DB1776}"/>
          </ac:spMkLst>
        </pc:spChg>
      </pc:sldChg>
    </pc:docChg>
  </pc:docChgLst>
  <pc:docChgLst>
    <pc:chgData name="Kathleen Ulanday" userId="S::kpulanday_hotmail.com#ext#@devupconforg2.onmicrosoft.com::9da5ebe9-2734-4292-b712-06e3723449ec" providerId="AD" clId="Web-{C25397C4-E3EF-4CB7-8D45-6AA6F2371A83}"/>
    <pc:docChg chg="modSld sldOrd">
      <pc:chgData name="Kathleen Ulanday" userId="S::kpulanday_hotmail.com#ext#@devupconforg2.onmicrosoft.com::9da5ebe9-2734-4292-b712-06e3723449ec" providerId="AD" clId="Web-{C25397C4-E3EF-4CB7-8D45-6AA6F2371A83}" dt="2021-05-16T14:14:04.250" v="120"/>
      <pc:docMkLst>
        <pc:docMk/>
      </pc:docMkLst>
      <pc:sldChg chg="ord">
        <pc:chgData name="Kathleen Ulanday" userId="S::kpulanday_hotmail.com#ext#@devupconforg2.onmicrosoft.com::9da5ebe9-2734-4292-b712-06e3723449ec" providerId="AD" clId="Web-{C25397C4-E3EF-4CB7-8D45-6AA6F2371A83}" dt="2021-05-16T14:14:04.250" v="120"/>
        <pc:sldMkLst>
          <pc:docMk/>
          <pc:sldMk cId="160113404" sldId="257"/>
        </pc:sldMkLst>
      </pc:sldChg>
      <pc:sldChg chg="modSp">
        <pc:chgData name="Kathleen Ulanday" userId="S::kpulanday_hotmail.com#ext#@devupconforg2.onmicrosoft.com::9da5ebe9-2734-4292-b712-06e3723449ec" providerId="AD" clId="Web-{C25397C4-E3EF-4CB7-8D45-6AA6F2371A83}" dt="2021-05-16T14:12:13.619" v="119" actId="1076"/>
        <pc:sldMkLst>
          <pc:docMk/>
          <pc:sldMk cId="1555590676" sldId="265"/>
        </pc:sldMkLst>
        <pc:spChg chg="mod">
          <ac:chgData name="Kathleen Ulanday" userId="S::kpulanday_hotmail.com#ext#@devupconforg2.onmicrosoft.com::9da5ebe9-2734-4292-b712-06e3723449ec" providerId="AD" clId="Web-{C25397C4-E3EF-4CB7-8D45-6AA6F2371A83}" dt="2021-05-16T14:12:09.134" v="118" actId="20577"/>
          <ac:spMkLst>
            <pc:docMk/>
            <pc:sldMk cId="1555590676" sldId="265"/>
            <ac:spMk id="6" creationId="{C7636F65-CFFA-48AC-BB61-69D99AF0D6D2}"/>
          </ac:spMkLst>
        </pc:spChg>
        <pc:graphicFrameChg chg="mod">
          <ac:chgData name="Kathleen Ulanday" userId="S::kpulanday_hotmail.com#ext#@devupconforg2.onmicrosoft.com::9da5ebe9-2734-4292-b712-06e3723449ec" providerId="AD" clId="Web-{C25397C4-E3EF-4CB7-8D45-6AA6F2371A83}" dt="2021-05-16T14:12:13.619" v="119" actId="1076"/>
          <ac:graphicFrameMkLst>
            <pc:docMk/>
            <pc:sldMk cId="1555590676" sldId="265"/>
            <ac:graphicFrameMk id="4" creationId="{40E93FAB-9187-4931-B791-2DC18B99556A}"/>
          </ac:graphicFrameMkLst>
        </pc:graphicFrameChg>
      </pc:sldChg>
      <pc:sldChg chg="modSp">
        <pc:chgData name="Kathleen Ulanday" userId="S::kpulanday_hotmail.com#ext#@devupconforg2.onmicrosoft.com::9da5ebe9-2734-4292-b712-06e3723449ec" providerId="AD" clId="Web-{C25397C4-E3EF-4CB7-8D45-6AA6F2371A83}" dt="2021-05-16T14:06:25.128" v="115" actId="20577"/>
        <pc:sldMkLst>
          <pc:docMk/>
          <pc:sldMk cId="3783610530" sldId="267"/>
        </pc:sldMkLst>
        <pc:spChg chg="mod">
          <ac:chgData name="Kathleen Ulanday" userId="S::kpulanday_hotmail.com#ext#@devupconforg2.onmicrosoft.com::9da5ebe9-2734-4292-b712-06e3723449ec" providerId="AD" clId="Web-{C25397C4-E3EF-4CB7-8D45-6AA6F2371A83}" dt="2021-05-16T14:05:49.032" v="73" actId="20577"/>
          <ac:spMkLst>
            <pc:docMk/>
            <pc:sldMk cId="3783610530" sldId="267"/>
            <ac:spMk id="3" creationId="{CE5A63E3-CB88-4A16-B60F-E131C4DB1776}"/>
          </ac:spMkLst>
        </pc:spChg>
        <pc:spChg chg="mod">
          <ac:chgData name="Kathleen Ulanday" userId="S::kpulanday_hotmail.com#ext#@devupconforg2.onmicrosoft.com::9da5ebe9-2734-4292-b712-06e3723449ec" providerId="AD" clId="Web-{C25397C4-E3EF-4CB7-8D45-6AA6F2371A83}" dt="2021-05-16T14:06:25.128" v="115" actId="20577"/>
          <ac:spMkLst>
            <pc:docMk/>
            <pc:sldMk cId="3783610530" sldId="267"/>
            <ac:spMk id="7" creationId="{98DC9525-0B96-4EC3-9E65-92BD3F3EBBD7}"/>
          </ac:spMkLst>
        </pc:spChg>
      </pc:sldChg>
    </pc:docChg>
  </pc:docChgLst>
  <pc:docChgLst>
    <pc:chgData name="yachna jacob" userId="S::yachna.angy_gmail.com#ext#@devupconforg2.onmicrosoft.com::38839cfb-4006-42da-a498-02426faaf1f3" providerId="AD" clId="Web-{08FE2FF3-2ADA-4745-9700-A99CB83C2479}"/>
    <pc:docChg chg="addSld delSld modSld addMainMaster">
      <pc:chgData name="yachna jacob" userId="S::yachna.angy_gmail.com#ext#@devupconforg2.onmicrosoft.com::38839cfb-4006-42da-a498-02426faaf1f3" providerId="AD" clId="Web-{08FE2FF3-2ADA-4745-9700-A99CB83C2479}" dt="2021-05-16T13:27:19.021" v="23" actId="20577"/>
      <pc:docMkLst>
        <pc:docMk/>
      </pc:docMkLst>
      <pc:sldChg chg="del">
        <pc:chgData name="yachna jacob" userId="S::yachna.angy_gmail.com#ext#@devupconforg2.onmicrosoft.com::38839cfb-4006-42da-a498-02426faaf1f3" providerId="AD" clId="Web-{08FE2FF3-2ADA-4745-9700-A99CB83C2479}" dt="2021-05-16T13:24:38.845" v="1"/>
        <pc:sldMkLst>
          <pc:docMk/>
          <pc:sldMk cId="4096470888" sldId="274"/>
        </pc:sldMkLst>
      </pc:sldChg>
      <pc:sldChg chg="modSp add">
        <pc:chgData name="yachna jacob" userId="S::yachna.angy_gmail.com#ext#@devupconforg2.onmicrosoft.com::38839cfb-4006-42da-a498-02426faaf1f3" providerId="AD" clId="Web-{08FE2FF3-2ADA-4745-9700-A99CB83C2479}" dt="2021-05-16T13:27:19.021" v="23" actId="20577"/>
        <pc:sldMkLst>
          <pc:docMk/>
          <pc:sldMk cId="747252237" sldId="275"/>
        </pc:sldMkLst>
        <pc:spChg chg="mod">
          <ac:chgData name="yachna jacob" userId="S::yachna.angy_gmail.com#ext#@devupconforg2.onmicrosoft.com::38839cfb-4006-42da-a498-02426faaf1f3" providerId="AD" clId="Web-{08FE2FF3-2ADA-4745-9700-A99CB83C2479}" dt="2021-05-16T13:27:19.021" v="23" actId="20577"/>
          <ac:spMkLst>
            <pc:docMk/>
            <pc:sldMk cId="747252237" sldId="275"/>
            <ac:spMk id="60" creationId="{00000000-0000-0000-0000-000000000000}"/>
          </ac:spMkLst>
        </pc:spChg>
        <pc:spChg chg="mod">
          <ac:chgData name="yachna jacob" userId="S::yachna.angy_gmail.com#ext#@devupconforg2.onmicrosoft.com::38839cfb-4006-42da-a498-02426faaf1f3" providerId="AD" clId="Web-{08FE2FF3-2ADA-4745-9700-A99CB83C2479}" dt="2021-05-16T13:24:39.002" v="2" actId="1076"/>
          <ac:spMkLst>
            <pc:docMk/>
            <pc:sldMk cId="747252237" sldId="275"/>
            <ac:spMk id="61" creationId="{00000000-0000-0000-0000-000000000000}"/>
          </ac:spMkLst>
        </pc:spChg>
      </pc:sldChg>
      <pc:sldMasterChg chg="add addSldLayout">
        <pc:chgData name="yachna jacob" userId="S::yachna.angy_gmail.com#ext#@devupconforg2.onmicrosoft.com::38839cfb-4006-42da-a498-02426faaf1f3" providerId="AD" clId="Web-{08FE2FF3-2ADA-4745-9700-A99CB83C2479}" dt="2021-05-16T13:23:59.141" v="0"/>
        <pc:sldMasterMkLst>
          <pc:docMk/>
          <pc:sldMasterMk cId="0" sldId="2147483659"/>
        </pc:sldMasterMkLst>
        <pc:sldLayoutChg chg="add">
          <pc:chgData name="yachna jacob" userId="S::yachna.angy_gmail.com#ext#@devupconforg2.onmicrosoft.com::38839cfb-4006-42da-a498-02426faaf1f3" providerId="AD" clId="Web-{08FE2FF3-2ADA-4745-9700-A99CB83C2479}" dt="2021-05-16T13:23:59.141" v="0"/>
          <pc:sldLayoutMkLst>
            <pc:docMk/>
            <pc:sldMasterMk cId="0" sldId="2147483659"/>
            <pc:sldLayoutMk cId="0" sldId="2147483648"/>
          </pc:sldLayoutMkLst>
        </pc:sldLayoutChg>
        <pc:sldLayoutChg chg="add">
          <pc:chgData name="yachna jacob" userId="S::yachna.angy_gmail.com#ext#@devupconforg2.onmicrosoft.com::38839cfb-4006-42da-a498-02426faaf1f3" providerId="AD" clId="Web-{08FE2FF3-2ADA-4745-9700-A99CB83C2479}" dt="2021-05-16T13:23:59.141" v="0"/>
          <pc:sldLayoutMkLst>
            <pc:docMk/>
            <pc:sldMasterMk cId="0" sldId="2147483659"/>
            <pc:sldLayoutMk cId="0" sldId="2147483649"/>
          </pc:sldLayoutMkLst>
        </pc:sldLayoutChg>
        <pc:sldLayoutChg chg="add">
          <pc:chgData name="yachna jacob" userId="S::yachna.angy_gmail.com#ext#@devupconforg2.onmicrosoft.com::38839cfb-4006-42da-a498-02426faaf1f3" providerId="AD" clId="Web-{08FE2FF3-2ADA-4745-9700-A99CB83C2479}" dt="2021-05-16T13:23:59.141" v="0"/>
          <pc:sldLayoutMkLst>
            <pc:docMk/>
            <pc:sldMasterMk cId="0" sldId="2147483659"/>
            <pc:sldLayoutMk cId="0" sldId="2147483650"/>
          </pc:sldLayoutMkLst>
        </pc:sldLayoutChg>
        <pc:sldLayoutChg chg="add">
          <pc:chgData name="yachna jacob" userId="S::yachna.angy_gmail.com#ext#@devupconforg2.onmicrosoft.com::38839cfb-4006-42da-a498-02426faaf1f3" providerId="AD" clId="Web-{08FE2FF3-2ADA-4745-9700-A99CB83C2479}" dt="2021-05-16T13:23:59.141" v="0"/>
          <pc:sldLayoutMkLst>
            <pc:docMk/>
            <pc:sldMasterMk cId="0" sldId="2147483659"/>
            <pc:sldLayoutMk cId="0" sldId="2147483651"/>
          </pc:sldLayoutMkLst>
        </pc:sldLayoutChg>
        <pc:sldLayoutChg chg="add">
          <pc:chgData name="yachna jacob" userId="S::yachna.angy_gmail.com#ext#@devupconforg2.onmicrosoft.com::38839cfb-4006-42da-a498-02426faaf1f3" providerId="AD" clId="Web-{08FE2FF3-2ADA-4745-9700-A99CB83C2479}" dt="2021-05-16T13:23:59.141" v="0"/>
          <pc:sldLayoutMkLst>
            <pc:docMk/>
            <pc:sldMasterMk cId="0" sldId="2147483659"/>
            <pc:sldLayoutMk cId="0" sldId="2147483652"/>
          </pc:sldLayoutMkLst>
        </pc:sldLayoutChg>
        <pc:sldLayoutChg chg="add">
          <pc:chgData name="yachna jacob" userId="S::yachna.angy_gmail.com#ext#@devupconforg2.onmicrosoft.com::38839cfb-4006-42da-a498-02426faaf1f3" providerId="AD" clId="Web-{08FE2FF3-2ADA-4745-9700-A99CB83C2479}" dt="2021-05-16T13:23:59.141" v="0"/>
          <pc:sldLayoutMkLst>
            <pc:docMk/>
            <pc:sldMasterMk cId="0" sldId="2147483659"/>
            <pc:sldLayoutMk cId="0" sldId="2147483653"/>
          </pc:sldLayoutMkLst>
        </pc:sldLayoutChg>
        <pc:sldLayoutChg chg="add">
          <pc:chgData name="yachna jacob" userId="S::yachna.angy_gmail.com#ext#@devupconforg2.onmicrosoft.com::38839cfb-4006-42da-a498-02426faaf1f3" providerId="AD" clId="Web-{08FE2FF3-2ADA-4745-9700-A99CB83C2479}" dt="2021-05-16T13:23:59.141" v="0"/>
          <pc:sldLayoutMkLst>
            <pc:docMk/>
            <pc:sldMasterMk cId="0" sldId="2147483659"/>
            <pc:sldLayoutMk cId="0" sldId="2147483654"/>
          </pc:sldLayoutMkLst>
        </pc:sldLayoutChg>
        <pc:sldLayoutChg chg="add">
          <pc:chgData name="yachna jacob" userId="S::yachna.angy_gmail.com#ext#@devupconforg2.onmicrosoft.com::38839cfb-4006-42da-a498-02426faaf1f3" providerId="AD" clId="Web-{08FE2FF3-2ADA-4745-9700-A99CB83C2479}" dt="2021-05-16T13:23:59.141" v="0"/>
          <pc:sldLayoutMkLst>
            <pc:docMk/>
            <pc:sldMasterMk cId="0" sldId="2147483659"/>
            <pc:sldLayoutMk cId="0" sldId="2147483655"/>
          </pc:sldLayoutMkLst>
        </pc:sldLayoutChg>
        <pc:sldLayoutChg chg="add">
          <pc:chgData name="yachna jacob" userId="S::yachna.angy_gmail.com#ext#@devupconforg2.onmicrosoft.com::38839cfb-4006-42da-a498-02426faaf1f3" providerId="AD" clId="Web-{08FE2FF3-2ADA-4745-9700-A99CB83C2479}" dt="2021-05-16T13:23:59.141" v="0"/>
          <pc:sldLayoutMkLst>
            <pc:docMk/>
            <pc:sldMasterMk cId="0" sldId="2147483659"/>
            <pc:sldLayoutMk cId="0" sldId="2147483656"/>
          </pc:sldLayoutMkLst>
        </pc:sldLayoutChg>
        <pc:sldLayoutChg chg="add">
          <pc:chgData name="yachna jacob" userId="S::yachna.angy_gmail.com#ext#@devupconforg2.onmicrosoft.com::38839cfb-4006-42da-a498-02426faaf1f3" providerId="AD" clId="Web-{08FE2FF3-2ADA-4745-9700-A99CB83C2479}" dt="2021-05-16T13:23:59.141" v="0"/>
          <pc:sldLayoutMkLst>
            <pc:docMk/>
            <pc:sldMasterMk cId="0" sldId="2147483659"/>
            <pc:sldLayoutMk cId="0" sldId="2147483657"/>
          </pc:sldLayoutMkLst>
        </pc:sldLayoutChg>
        <pc:sldLayoutChg chg="add">
          <pc:chgData name="yachna jacob" userId="S::yachna.angy_gmail.com#ext#@devupconforg2.onmicrosoft.com::38839cfb-4006-42da-a498-02426faaf1f3" providerId="AD" clId="Web-{08FE2FF3-2ADA-4745-9700-A99CB83C2479}" dt="2021-05-16T13:23:59.141" v="0"/>
          <pc:sldLayoutMkLst>
            <pc:docMk/>
            <pc:sldMasterMk cId="0" sldId="2147483659"/>
            <pc:sldLayoutMk cId="0" sldId="2147483658"/>
          </pc:sldLayoutMkLst>
        </pc:sldLayoutChg>
      </pc:sldMasterChg>
    </pc:docChg>
  </pc:docChgLst>
  <pc:docChgLst>
    <pc:chgData name="Kathleen Ulanday" userId="S::kpulanday_hotmail.com#ext#@devupconforg2.onmicrosoft.com::9da5ebe9-2734-4292-b712-06e3723449ec" providerId="AD" clId="Web-{FE4534A2-766A-412E-BC29-ED481A18913E}"/>
    <pc:docChg chg="modSld">
      <pc:chgData name="Kathleen Ulanday" userId="S::kpulanday_hotmail.com#ext#@devupconforg2.onmicrosoft.com::9da5ebe9-2734-4292-b712-06e3723449ec" providerId="AD" clId="Web-{FE4534A2-766A-412E-BC29-ED481A18913E}" dt="2021-05-15T22:02:16.316" v="183" actId="20577"/>
      <pc:docMkLst>
        <pc:docMk/>
      </pc:docMkLst>
      <pc:sldChg chg="modSp">
        <pc:chgData name="Kathleen Ulanday" userId="S::kpulanday_hotmail.com#ext#@devupconforg2.onmicrosoft.com::9da5ebe9-2734-4292-b712-06e3723449ec" providerId="AD" clId="Web-{FE4534A2-766A-412E-BC29-ED481A18913E}" dt="2021-05-15T22:02:16.316" v="183" actId="20577"/>
        <pc:sldMkLst>
          <pc:docMk/>
          <pc:sldMk cId="160113404" sldId="257"/>
        </pc:sldMkLst>
        <pc:spChg chg="mod">
          <ac:chgData name="Kathleen Ulanday" userId="S::kpulanday_hotmail.com#ext#@devupconforg2.onmicrosoft.com::9da5ebe9-2734-4292-b712-06e3723449ec" providerId="AD" clId="Web-{FE4534A2-766A-412E-BC29-ED481A18913E}" dt="2021-05-15T22:02:16.316" v="183" actId="20577"/>
          <ac:spMkLst>
            <pc:docMk/>
            <pc:sldMk cId="160113404" sldId="257"/>
            <ac:spMk id="7" creationId="{912A4654-0898-1445-90B5-60E8632DFCD2}"/>
          </ac:spMkLst>
        </pc:spChg>
      </pc:sldChg>
      <pc:sldChg chg="modSp">
        <pc:chgData name="Kathleen Ulanday" userId="S::kpulanday_hotmail.com#ext#@devupconforg2.onmicrosoft.com::9da5ebe9-2734-4292-b712-06e3723449ec" providerId="AD" clId="Web-{FE4534A2-766A-412E-BC29-ED481A18913E}" dt="2021-05-15T21:55:07.137" v="135" actId="20577"/>
        <pc:sldMkLst>
          <pc:docMk/>
          <pc:sldMk cId="1675704340" sldId="264"/>
        </pc:sldMkLst>
        <pc:spChg chg="mod">
          <ac:chgData name="Kathleen Ulanday" userId="S::kpulanday_hotmail.com#ext#@devupconforg2.onmicrosoft.com::9da5ebe9-2734-4292-b712-06e3723449ec" providerId="AD" clId="Web-{FE4534A2-766A-412E-BC29-ED481A18913E}" dt="2021-05-15T21:55:07.137" v="135" actId="20577"/>
          <ac:spMkLst>
            <pc:docMk/>
            <pc:sldMk cId="1675704340" sldId="264"/>
            <ac:spMk id="3" creationId="{CE5A63E3-CB88-4A16-B60F-E131C4DB1776}"/>
          </ac:spMkLst>
        </pc:spChg>
      </pc:sldChg>
      <pc:sldChg chg="modSp">
        <pc:chgData name="Kathleen Ulanday" userId="S::kpulanday_hotmail.com#ext#@devupconforg2.onmicrosoft.com::9da5ebe9-2734-4292-b712-06e3723449ec" providerId="AD" clId="Web-{FE4534A2-766A-412E-BC29-ED481A18913E}" dt="2021-05-15T21:56:37.642" v="153" actId="20577"/>
        <pc:sldMkLst>
          <pc:docMk/>
          <pc:sldMk cId="1555590676" sldId="265"/>
        </pc:sldMkLst>
        <pc:spChg chg="mod">
          <ac:chgData name="Kathleen Ulanday" userId="S::kpulanday_hotmail.com#ext#@devupconforg2.onmicrosoft.com::9da5ebe9-2734-4292-b712-06e3723449ec" providerId="AD" clId="Web-{FE4534A2-766A-412E-BC29-ED481A18913E}" dt="2021-05-15T21:56:37.642" v="153" actId="20577"/>
          <ac:spMkLst>
            <pc:docMk/>
            <pc:sldMk cId="1555590676" sldId="265"/>
            <ac:spMk id="6" creationId="{C7636F65-CFFA-48AC-BB61-69D99AF0D6D2}"/>
          </ac:spMkLst>
        </pc:spChg>
      </pc:sldChg>
      <pc:sldChg chg="modSp">
        <pc:chgData name="Kathleen Ulanday" userId="S::kpulanday_hotmail.com#ext#@devupconforg2.onmicrosoft.com::9da5ebe9-2734-4292-b712-06e3723449ec" providerId="AD" clId="Web-{FE4534A2-766A-412E-BC29-ED481A18913E}" dt="2021-05-15T21:58:22.211" v="167" actId="14100"/>
        <pc:sldMkLst>
          <pc:docMk/>
          <pc:sldMk cId="730749698" sldId="266"/>
        </pc:sldMkLst>
        <pc:spChg chg="mod">
          <ac:chgData name="Kathleen Ulanday" userId="S::kpulanday_hotmail.com#ext#@devupconforg2.onmicrosoft.com::9da5ebe9-2734-4292-b712-06e3723449ec" providerId="AD" clId="Web-{FE4534A2-766A-412E-BC29-ED481A18913E}" dt="2021-05-15T21:57:23.129" v="155" actId="20577"/>
          <ac:spMkLst>
            <pc:docMk/>
            <pc:sldMk cId="730749698" sldId="266"/>
            <ac:spMk id="3" creationId="{CE5A63E3-CB88-4A16-B60F-E131C4DB1776}"/>
          </ac:spMkLst>
        </pc:spChg>
        <pc:spChg chg="mod">
          <ac:chgData name="Kathleen Ulanday" userId="S::kpulanday_hotmail.com#ext#@devupconforg2.onmicrosoft.com::9da5ebe9-2734-4292-b712-06e3723449ec" providerId="AD" clId="Web-{FE4534A2-766A-412E-BC29-ED481A18913E}" dt="2021-05-15T21:57:37.990" v="158" actId="20577"/>
          <ac:spMkLst>
            <pc:docMk/>
            <pc:sldMk cId="730749698" sldId="266"/>
            <ac:spMk id="8" creationId="{FECC0988-3B3D-4A31-8154-37E33803EEAD}"/>
          </ac:spMkLst>
        </pc:spChg>
        <pc:spChg chg="mod">
          <ac:chgData name="Kathleen Ulanday" userId="S::kpulanday_hotmail.com#ext#@devupconforg2.onmicrosoft.com::9da5ebe9-2734-4292-b712-06e3723449ec" providerId="AD" clId="Web-{FE4534A2-766A-412E-BC29-ED481A18913E}" dt="2021-05-15T21:58:22.211" v="167" actId="14100"/>
          <ac:spMkLst>
            <pc:docMk/>
            <pc:sldMk cId="730749698" sldId="266"/>
            <ac:spMk id="9" creationId="{40211F66-6526-4905-A805-FD296CCE6C07}"/>
          </ac:spMkLst>
        </pc:spChg>
      </pc:sldChg>
      <pc:sldChg chg="modSp">
        <pc:chgData name="Kathleen Ulanday" userId="S::kpulanday_hotmail.com#ext#@devupconforg2.onmicrosoft.com::9da5ebe9-2734-4292-b712-06e3723449ec" providerId="AD" clId="Web-{FE4534A2-766A-412E-BC29-ED481A18913E}" dt="2021-05-15T21:54:19.728" v="132" actId="20577"/>
        <pc:sldMkLst>
          <pc:docMk/>
          <pc:sldMk cId="3783610530" sldId="267"/>
        </pc:sldMkLst>
        <pc:spChg chg="mod">
          <ac:chgData name="Kathleen Ulanday" userId="S::kpulanday_hotmail.com#ext#@devupconforg2.onmicrosoft.com::9da5ebe9-2734-4292-b712-06e3723449ec" providerId="AD" clId="Web-{FE4534A2-766A-412E-BC29-ED481A18913E}" dt="2021-05-15T21:54:19.728" v="132" actId="20577"/>
          <ac:spMkLst>
            <pc:docMk/>
            <pc:sldMk cId="3783610530" sldId="267"/>
            <ac:spMk id="3" creationId="{CE5A63E3-CB88-4A16-B60F-E131C4DB1776}"/>
          </ac:spMkLst>
        </pc:spChg>
        <pc:spChg chg="mod">
          <ac:chgData name="Kathleen Ulanday" userId="S::kpulanday_hotmail.com#ext#@devupconforg2.onmicrosoft.com::9da5ebe9-2734-4292-b712-06e3723449ec" providerId="AD" clId="Web-{FE4534A2-766A-412E-BC29-ED481A18913E}" dt="2021-05-15T21:53:29.991" v="85" actId="1076"/>
          <ac:spMkLst>
            <pc:docMk/>
            <pc:sldMk cId="3783610530" sldId="267"/>
            <ac:spMk id="4" creationId="{76E421F5-B520-42D8-BEF8-F93B1A7BF9EA}"/>
          </ac:spMkLst>
        </pc:spChg>
      </pc:sldChg>
    </pc:docChg>
  </pc:docChgLst>
  <pc:docChgLst>
    <pc:chgData name="yachna jacob" userId="S::yachna.angy_gmail.com#ext#@devupconforg2.onmicrosoft.com::38839cfb-4006-42da-a498-02426faaf1f3" providerId="AD" clId="Web-{EF0206AA-FC58-4AD7-BBD5-F8A6080041A0}"/>
    <pc:docChg chg="delSld">
      <pc:chgData name="yachna jacob" userId="S::yachna.angy_gmail.com#ext#@devupconforg2.onmicrosoft.com::38839cfb-4006-42da-a498-02426faaf1f3" providerId="AD" clId="Web-{EF0206AA-FC58-4AD7-BBD5-F8A6080041A0}" dt="2021-05-16T14:02:36.081" v="0"/>
      <pc:docMkLst>
        <pc:docMk/>
      </pc:docMkLst>
      <pc:sldChg chg="del">
        <pc:chgData name="yachna jacob" userId="S::yachna.angy_gmail.com#ext#@devupconforg2.onmicrosoft.com::38839cfb-4006-42da-a498-02426faaf1f3" providerId="AD" clId="Web-{EF0206AA-FC58-4AD7-BBD5-F8A6080041A0}" dt="2021-05-16T14:02:36.081" v="0"/>
        <pc:sldMkLst>
          <pc:docMk/>
          <pc:sldMk cId="747252237" sldId="275"/>
        </pc:sldMkLst>
      </pc:sldChg>
    </pc:docChg>
  </pc:docChgLst>
  <pc:docChgLst>
    <pc:chgData name="Kathleen Ulanday" userId="S::kpulanday_hotmail.com#ext#@devupconforg2.onmicrosoft.com::9da5ebe9-2734-4292-b712-06e3723449ec" providerId="AD" clId="Web-{911921AB-F316-4F41-990F-374A9FFCA160}"/>
    <pc:docChg chg="modSld">
      <pc:chgData name="Kathleen Ulanday" userId="S::kpulanday_hotmail.com#ext#@devupconforg2.onmicrosoft.com::9da5ebe9-2734-4292-b712-06e3723449ec" providerId="AD" clId="Web-{911921AB-F316-4F41-990F-374A9FFCA160}" dt="2021-05-15T22:08:12.327" v="12" actId="1076"/>
      <pc:docMkLst>
        <pc:docMk/>
      </pc:docMkLst>
      <pc:sldChg chg="modSp">
        <pc:chgData name="Kathleen Ulanday" userId="S::kpulanday_hotmail.com#ext#@devupconforg2.onmicrosoft.com::9da5ebe9-2734-4292-b712-06e3723449ec" providerId="AD" clId="Web-{911921AB-F316-4F41-990F-374A9FFCA160}" dt="2021-05-15T22:08:12.327" v="12" actId="1076"/>
        <pc:sldMkLst>
          <pc:docMk/>
          <pc:sldMk cId="160113404" sldId="257"/>
        </pc:sldMkLst>
        <pc:spChg chg="mod">
          <ac:chgData name="Kathleen Ulanday" userId="S::kpulanday_hotmail.com#ext#@devupconforg2.onmicrosoft.com::9da5ebe9-2734-4292-b712-06e3723449ec" providerId="AD" clId="Web-{911921AB-F316-4F41-990F-374A9FFCA160}" dt="2021-05-15T22:08:12.327" v="12" actId="1076"/>
          <ac:spMkLst>
            <pc:docMk/>
            <pc:sldMk cId="160113404" sldId="257"/>
            <ac:spMk id="7" creationId="{912A4654-0898-1445-90B5-60E8632DFCD2}"/>
          </ac:spMkLst>
        </pc:spChg>
      </pc:sldChg>
    </pc:docChg>
  </pc:docChgLst>
  <pc:docChgLst>
    <pc:chgData name="Kathleen Ulanday" userId="S::kpulanday_hotmail.com#ext#@devupconforg2.onmicrosoft.com::9da5ebe9-2734-4292-b712-06e3723449ec" providerId="AD" clId="Web-{9B48E1CB-BEBD-493F-B72B-C948F9494F66}"/>
    <pc:docChg chg="modSld">
      <pc:chgData name="Kathleen Ulanday" userId="S::kpulanday_hotmail.com#ext#@devupconforg2.onmicrosoft.com::9da5ebe9-2734-4292-b712-06e3723449ec" providerId="AD" clId="Web-{9B48E1CB-BEBD-493F-B72B-C948F9494F66}" dt="2021-05-16T13:06:15.934" v="0" actId="20577"/>
      <pc:docMkLst>
        <pc:docMk/>
      </pc:docMkLst>
      <pc:sldChg chg="modSp">
        <pc:chgData name="Kathleen Ulanday" userId="S::kpulanday_hotmail.com#ext#@devupconforg2.onmicrosoft.com::9da5ebe9-2734-4292-b712-06e3723449ec" providerId="AD" clId="Web-{9B48E1CB-BEBD-493F-B72B-C948F9494F66}" dt="2021-05-16T13:06:15.934" v="0" actId="20577"/>
        <pc:sldMkLst>
          <pc:docMk/>
          <pc:sldMk cId="394763169" sldId="271"/>
        </pc:sldMkLst>
        <pc:spChg chg="mod">
          <ac:chgData name="Kathleen Ulanday" userId="S::kpulanday_hotmail.com#ext#@devupconforg2.onmicrosoft.com::9da5ebe9-2734-4292-b712-06e3723449ec" providerId="AD" clId="Web-{9B48E1CB-BEBD-493F-B72B-C948F9494F66}" dt="2021-05-16T13:06:15.934" v="0" actId="20577"/>
          <ac:spMkLst>
            <pc:docMk/>
            <pc:sldMk cId="394763169" sldId="271"/>
            <ac:spMk id="5" creationId="{B388015D-74A0-4024-BEC3-866C1BAE6C62}"/>
          </ac:spMkLst>
        </pc:spChg>
      </pc:sldChg>
    </pc:docChg>
  </pc:docChgLst>
  <pc:docChgLst>
    <pc:chgData name="seshagiri Devathi" userId="S::seshagiri.devathi_microsoft.com#ext#@devupconforg2.onmicrosoft.com::8f24b243-a2bd-4356-817d-6b76d269ba06" providerId="AD" clId="Web-{64E4DD54-6687-420B-97F0-95AB535D32AA}"/>
    <pc:docChg chg="modSld">
      <pc:chgData name="seshagiri Devathi" userId="S::seshagiri.devathi_microsoft.com#ext#@devupconforg2.onmicrosoft.com::8f24b243-a2bd-4356-817d-6b76d269ba06" providerId="AD" clId="Web-{64E4DD54-6687-420B-97F0-95AB535D32AA}" dt="2021-05-16T14:41:22.937" v="6" actId="1076"/>
      <pc:docMkLst>
        <pc:docMk/>
      </pc:docMkLst>
      <pc:sldChg chg="modSp">
        <pc:chgData name="seshagiri Devathi" userId="S::seshagiri.devathi_microsoft.com#ext#@devupconforg2.onmicrosoft.com::8f24b243-a2bd-4356-817d-6b76d269ba06" providerId="AD" clId="Web-{64E4DD54-6687-420B-97F0-95AB535D32AA}" dt="2021-05-16T14:41:22.937" v="6" actId="1076"/>
        <pc:sldMkLst>
          <pc:docMk/>
          <pc:sldMk cId="3783610530" sldId="267"/>
        </pc:sldMkLst>
        <pc:spChg chg="mod">
          <ac:chgData name="seshagiri Devathi" userId="S::seshagiri.devathi_microsoft.com#ext#@devupconforg2.onmicrosoft.com::8f24b243-a2bd-4356-817d-6b76d269ba06" providerId="AD" clId="Web-{64E4DD54-6687-420B-97F0-95AB535D32AA}" dt="2021-05-16T14:41:22.921" v="5" actId="1076"/>
          <ac:spMkLst>
            <pc:docMk/>
            <pc:sldMk cId="3783610530" sldId="267"/>
            <ac:spMk id="7" creationId="{98DC9525-0B96-4EC3-9E65-92BD3F3EBBD7}"/>
          </ac:spMkLst>
        </pc:spChg>
        <pc:spChg chg="mod">
          <ac:chgData name="seshagiri Devathi" userId="S::seshagiri.devathi_microsoft.com#ext#@devupconforg2.onmicrosoft.com::8f24b243-a2bd-4356-817d-6b76d269ba06" providerId="AD" clId="Web-{64E4DD54-6687-420B-97F0-95AB535D32AA}" dt="2021-05-16T14:41:09.124" v="4" actId="20577"/>
          <ac:spMkLst>
            <pc:docMk/>
            <pc:sldMk cId="3783610530" sldId="267"/>
            <ac:spMk id="19" creationId="{1039AFD2-5CB9-4419-88CE-873827D8C366}"/>
          </ac:spMkLst>
        </pc:spChg>
        <pc:picChg chg="mod">
          <ac:chgData name="seshagiri Devathi" userId="S::seshagiri.devathi_microsoft.com#ext#@devupconforg2.onmicrosoft.com::8f24b243-a2bd-4356-817d-6b76d269ba06" providerId="AD" clId="Web-{64E4DD54-6687-420B-97F0-95AB535D32AA}" dt="2021-05-16T14:41:22.937" v="6" actId="1076"/>
          <ac:picMkLst>
            <pc:docMk/>
            <pc:sldMk cId="3783610530" sldId="267"/>
            <ac:picMk id="11" creationId="{364E0AFC-9173-4C0B-9BF8-D5EACA6103C9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2FF0F4-44FD-4A06-BB0D-F3F07E33F8BD}" type="doc">
      <dgm:prSet loTypeId="urn:microsoft.com/office/officeart/2005/8/layout/chevron1" loCatId="process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575B5AC-D4EC-40CC-A006-33D194163670}">
      <dgm:prSet phldrT="[Text]" phldr="0" custT="1"/>
      <dgm:spPr>
        <a:solidFill>
          <a:schemeClr val="accent1"/>
        </a:solidFill>
      </dgm:spPr>
      <dgm:t>
        <a:bodyPr/>
        <a:lstStyle/>
        <a:p>
          <a:r>
            <a:rPr lang="en-US" sz="1400" b="1"/>
            <a:t>Identification</a:t>
          </a:r>
        </a:p>
      </dgm:t>
    </dgm:pt>
    <dgm:pt modelId="{3E4C8888-26B7-4FDA-A9DC-8E22ADBE66EC}" type="parTrans" cxnId="{6723F47C-A375-4046-B08D-37EF041DD320}">
      <dgm:prSet/>
      <dgm:spPr/>
      <dgm:t>
        <a:bodyPr/>
        <a:lstStyle/>
        <a:p>
          <a:endParaRPr lang="en-US"/>
        </a:p>
      </dgm:t>
    </dgm:pt>
    <dgm:pt modelId="{FE8EA4FD-904D-42A9-A824-AEACBBE6CDBB}" type="sibTrans" cxnId="{6723F47C-A375-4046-B08D-37EF041DD320}">
      <dgm:prSet/>
      <dgm:spPr/>
      <dgm:t>
        <a:bodyPr/>
        <a:lstStyle/>
        <a:p>
          <a:endParaRPr lang="en-US"/>
        </a:p>
      </dgm:t>
    </dgm:pt>
    <dgm:pt modelId="{73164D3E-9A94-414E-8D2C-E30B21DEC192}">
      <dgm:prSet phldrT="[Text]" phldr="0" custT="1"/>
      <dgm:spPr/>
      <dgm:t>
        <a:bodyPr/>
        <a:lstStyle/>
        <a:p>
          <a:r>
            <a:rPr lang="en-US" sz="1400" b="1"/>
            <a:t>Assessment</a:t>
          </a:r>
        </a:p>
      </dgm:t>
    </dgm:pt>
    <dgm:pt modelId="{29667E2B-F2AF-4EE7-8B73-08EB97DF3BFE}" type="parTrans" cxnId="{D8920778-B3D6-4131-8518-DF84B8875CB4}">
      <dgm:prSet/>
      <dgm:spPr/>
      <dgm:t>
        <a:bodyPr/>
        <a:lstStyle/>
        <a:p>
          <a:endParaRPr lang="en-US"/>
        </a:p>
      </dgm:t>
    </dgm:pt>
    <dgm:pt modelId="{F99FD86C-6796-432A-9B74-7EE89BA8718D}" type="sibTrans" cxnId="{D8920778-B3D6-4131-8518-DF84B8875CB4}">
      <dgm:prSet/>
      <dgm:spPr/>
      <dgm:t>
        <a:bodyPr/>
        <a:lstStyle/>
        <a:p>
          <a:endParaRPr lang="en-US"/>
        </a:p>
      </dgm:t>
    </dgm:pt>
    <dgm:pt modelId="{1D63D963-7B2A-424A-B522-AC64F815F375}">
      <dgm:prSet phldrT="[Text]" phldr="0" custT="1"/>
      <dgm:spPr>
        <a:solidFill>
          <a:schemeClr val="accent4"/>
        </a:solidFill>
      </dgm:spPr>
      <dgm:t>
        <a:bodyPr/>
        <a:lstStyle/>
        <a:p>
          <a:r>
            <a:rPr lang="en-US" sz="1400" b="1"/>
            <a:t>Recommendations/Support</a:t>
          </a:r>
        </a:p>
      </dgm:t>
    </dgm:pt>
    <dgm:pt modelId="{822C7258-C4C3-4980-9E04-012AF3886552}" type="parTrans" cxnId="{85F6D3E8-D024-4AB5-A96E-C4AAFA67CCC5}">
      <dgm:prSet/>
      <dgm:spPr/>
      <dgm:t>
        <a:bodyPr/>
        <a:lstStyle/>
        <a:p>
          <a:endParaRPr lang="en-US"/>
        </a:p>
      </dgm:t>
    </dgm:pt>
    <dgm:pt modelId="{B4FAEC72-D221-48F7-A8A5-5DCDDDD6F20B}" type="sibTrans" cxnId="{85F6D3E8-D024-4AB5-A96E-C4AAFA67CCC5}">
      <dgm:prSet/>
      <dgm:spPr/>
      <dgm:t>
        <a:bodyPr/>
        <a:lstStyle/>
        <a:p>
          <a:endParaRPr lang="en-US"/>
        </a:p>
      </dgm:t>
    </dgm:pt>
    <dgm:pt modelId="{3EADC524-5E80-444B-AEDB-9EE784D9EFEC}" type="pres">
      <dgm:prSet presAssocID="{E02FF0F4-44FD-4A06-BB0D-F3F07E33F8BD}" presName="Name0" presStyleCnt="0">
        <dgm:presLayoutVars>
          <dgm:dir/>
          <dgm:animLvl val="lvl"/>
          <dgm:resizeHandles val="exact"/>
        </dgm:presLayoutVars>
      </dgm:prSet>
      <dgm:spPr/>
    </dgm:pt>
    <dgm:pt modelId="{0BD0CCFB-3F29-4D5B-814C-677B3EA1F8EB}" type="pres">
      <dgm:prSet presAssocID="{C575B5AC-D4EC-40CC-A006-33D194163670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025FA198-9D18-410C-A374-97EC408241D9}" type="pres">
      <dgm:prSet presAssocID="{FE8EA4FD-904D-42A9-A824-AEACBBE6CDBB}" presName="parTxOnlySpace" presStyleCnt="0"/>
      <dgm:spPr/>
    </dgm:pt>
    <dgm:pt modelId="{A5F5B139-F579-4755-8F1C-926725AEF519}" type="pres">
      <dgm:prSet presAssocID="{73164D3E-9A94-414E-8D2C-E30B21DEC192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55782A7-4AE9-44E8-B922-99001632CB07}" type="pres">
      <dgm:prSet presAssocID="{F99FD86C-6796-432A-9B74-7EE89BA8718D}" presName="parTxOnlySpace" presStyleCnt="0"/>
      <dgm:spPr/>
    </dgm:pt>
    <dgm:pt modelId="{F80C67A3-3D07-4F7A-82F9-DAD43698E460}" type="pres">
      <dgm:prSet presAssocID="{1D63D963-7B2A-424A-B522-AC64F815F37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E7AE0F1A-050F-4BFD-9354-00081028B359}" type="presOf" srcId="{C575B5AC-D4EC-40CC-A006-33D194163670}" destId="{0BD0CCFB-3F29-4D5B-814C-677B3EA1F8EB}" srcOrd="0" destOrd="0" presId="urn:microsoft.com/office/officeart/2005/8/layout/chevron1"/>
    <dgm:cxn modelId="{F46DE84F-0566-4225-BE3B-E1B7A2FC2B45}" type="presOf" srcId="{73164D3E-9A94-414E-8D2C-E30B21DEC192}" destId="{A5F5B139-F579-4755-8F1C-926725AEF519}" srcOrd="0" destOrd="0" presId="urn:microsoft.com/office/officeart/2005/8/layout/chevron1"/>
    <dgm:cxn modelId="{D8920778-B3D6-4131-8518-DF84B8875CB4}" srcId="{E02FF0F4-44FD-4A06-BB0D-F3F07E33F8BD}" destId="{73164D3E-9A94-414E-8D2C-E30B21DEC192}" srcOrd="1" destOrd="0" parTransId="{29667E2B-F2AF-4EE7-8B73-08EB97DF3BFE}" sibTransId="{F99FD86C-6796-432A-9B74-7EE89BA8718D}"/>
    <dgm:cxn modelId="{4268A059-5C5B-4A8B-A648-3D9D4DEA0C38}" type="presOf" srcId="{E02FF0F4-44FD-4A06-BB0D-F3F07E33F8BD}" destId="{3EADC524-5E80-444B-AEDB-9EE784D9EFEC}" srcOrd="0" destOrd="0" presId="urn:microsoft.com/office/officeart/2005/8/layout/chevron1"/>
    <dgm:cxn modelId="{6723F47C-A375-4046-B08D-37EF041DD320}" srcId="{E02FF0F4-44FD-4A06-BB0D-F3F07E33F8BD}" destId="{C575B5AC-D4EC-40CC-A006-33D194163670}" srcOrd="0" destOrd="0" parTransId="{3E4C8888-26B7-4FDA-A9DC-8E22ADBE66EC}" sibTransId="{FE8EA4FD-904D-42A9-A824-AEACBBE6CDBB}"/>
    <dgm:cxn modelId="{428DA4DA-542D-4EC8-B539-4DF7EE0AD911}" type="presOf" srcId="{1D63D963-7B2A-424A-B522-AC64F815F375}" destId="{F80C67A3-3D07-4F7A-82F9-DAD43698E460}" srcOrd="0" destOrd="0" presId="urn:microsoft.com/office/officeart/2005/8/layout/chevron1"/>
    <dgm:cxn modelId="{85F6D3E8-D024-4AB5-A96E-C4AAFA67CCC5}" srcId="{E02FF0F4-44FD-4A06-BB0D-F3F07E33F8BD}" destId="{1D63D963-7B2A-424A-B522-AC64F815F375}" srcOrd="2" destOrd="0" parTransId="{822C7258-C4C3-4980-9E04-012AF3886552}" sibTransId="{B4FAEC72-D221-48F7-A8A5-5DCDDDD6F20B}"/>
    <dgm:cxn modelId="{83E83599-DCC6-4647-876C-47A5744466C3}" type="presParOf" srcId="{3EADC524-5E80-444B-AEDB-9EE784D9EFEC}" destId="{0BD0CCFB-3F29-4D5B-814C-677B3EA1F8EB}" srcOrd="0" destOrd="0" presId="urn:microsoft.com/office/officeart/2005/8/layout/chevron1"/>
    <dgm:cxn modelId="{84DDD9E8-CD56-4065-B0B7-E936D111BB66}" type="presParOf" srcId="{3EADC524-5E80-444B-AEDB-9EE784D9EFEC}" destId="{025FA198-9D18-410C-A374-97EC408241D9}" srcOrd="1" destOrd="0" presId="urn:microsoft.com/office/officeart/2005/8/layout/chevron1"/>
    <dgm:cxn modelId="{F771B65F-5375-4424-A9DB-B0FD0EDBE928}" type="presParOf" srcId="{3EADC524-5E80-444B-AEDB-9EE784D9EFEC}" destId="{A5F5B139-F579-4755-8F1C-926725AEF519}" srcOrd="2" destOrd="0" presId="urn:microsoft.com/office/officeart/2005/8/layout/chevron1"/>
    <dgm:cxn modelId="{0EF38D6C-CDA1-4FE6-86D0-5A6CB8AA0C44}" type="presParOf" srcId="{3EADC524-5E80-444B-AEDB-9EE784D9EFEC}" destId="{055782A7-4AE9-44E8-B922-99001632CB07}" srcOrd="3" destOrd="0" presId="urn:microsoft.com/office/officeart/2005/8/layout/chevron1"/>
    <dgm:cxn modelId="{6E741A59-0416-41EB-9272-72D102A57F77}" type="presParOf" srcId="{3EADC524-5E80-444B-AEDB-9EE784D9EFEC}" destId="{F80C67A3-3D07-4F7A-82F9-DAD43698E46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E2F59A-3D6B-4088-B363-BB11D7D51D0C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D63EC5-3868-48F6-A114-526FEC72693B}">
      <dgm:prSet phldrT="[Text]" phldr="0"/>
      <dgm:spPr/>
      <dgm:t>
        <a:bodyPr/>
        <a:lstStyle/>
        <a:p>
          <a:pPr rtl="0"/>
          <a:r>
            <a:rPr lang="en-US">
              <a:latin typeface="Seaford"/>
            </a:rPr>
            <a:t>Computer Programming R&amp;D</a:t>
          </a:r>
          <a:endParaRPr lang="en-US"/>
        </a:p>
      </dgm:t>
    </dgm:pt>
    <dgm:pt modelId="{4C265593-38B6-44BC-9CCF-8511469327FC}" type="parTrans" cxnId="{11E6BA21-92E4-48FC-B154-A430939FCE49}">
      <dgm:prSet/>
      <dgm:spPr/>
      <dgm:t>
        <a:bodyPr/>
        <a:lstStyle/>
        <a:p>
          <a:endParaRPr lang="en-US"/>
        </a:p>
      </dgm:t>
    </dgm:pt>
    <dgm:pt modelId="{28CB1AA7-EC18-4019-A0A4-D9BABEF473C4}" type="sibTrans" cxnId="{11E6BA21-92E4-48FC-B154-A430939FCE49}">
      <dgm:prSet/>
      <dgm:spPr/>
      <dgm:t>
        <a:bodyPr/>
        <a:lstStyle/>
        <a:p>
          <a:endParaRPr lang="en-US"/>
        </a:p>
      </dgm:t>
    </dgm:pt>
    <dgm:pt modelId="{AFE711D3-5077-4B0A-A56F-1AE791455144}">
      <dgm:prSet phldrT="[Text]" phldr="0"/>
      <dgm:spPr/>
      <dgm:t>
        <a:bodyPr/>
        <a:lstStyle/>
        <a:p>
          <a:pPr rtl="0"/>
          <a:r>
            <a:rPr lang="en-US">
              <a:latin typeface="Seaford"/>
            </a:rPr>
            <a:t>EMR Integration</a:t>
          </a:r>
          <a:endParaRPr lang="en-US"/>
        </a:p>
      </dgm:t>
    </dgm:pt>
    <dgm:pt modelId="{F070221B-CF88-4340-9CB1-AC243EB23BAD}" type="parTrans" cxnId="{1D7FC204-C9CF-4D06-B1B7-AAC5DBA8BA02}">
      <dgm:prSet/>
      <dgm:spPr/>
      <dgm:t>
        <a:bodyPr/>
        <a:lstStyle/>
        <a:p>
          <a:endParaRPr lang="en-US"/>
        </a:p>
      </dgm:t>
    </dgm:pt>
    <dgm:pt modelId="{919D15E3-FAD3-4233-8569-11884111CB81}" type="sibTrans" cxnId="{1D7FC204-C9CF-4D06-B1B7-AAC5DBA8BA02}">
      <dgm:prSet/>
      <dgm:spPr/>
      <dgm:t>
        <a:bodyPr/>
        <a:lstStyle/>
        <a:p>
          <a:endParaRPr lang="en-US"/>
        </a:p>
      </dgm:t>
    </dgm:pt>
    <dgm:pt modelId="{994C3845-03D3-4713-8604-962370F7D1C3}">
      <dgm:prSet phldrT="[Text]" phldr="0"/>
      <dgm:spPr/>
      <dgm:t>
        <a:bodyPr/>
        <a:lstStyle/>
        <a:p>
          <a:r>
            <a:rPr lang="en-US">
              <a:latin typeface="Seaford"/>
            </a:rPr>
            <a:t>Hosting</a:t>
          </a:r>
          <a:endParaRPr lang="en-US"/>
        </a:p>
      </dgm:t>
    </dgm:pt>
    <dgm:pt modelId="{E1324549-E253-41FD-9A1A-7231AC063FDF}" type="parTrans" cxnId="{79B9CE8A-D367-4A84-95F2-E0DD24EB8C1A}">
      <dgm:prSet/>
      <dgm:spPr/>
      <dgm:t>
        <a:bodyPr/>
        <a:lstStyle/>
        <a:p>
          <a:endParaRPr lang="en-US"/>
        </a:p>
      </dgm:t>
    </dgm:pt>
    <dgm:pt modelId="{D53B6A2C-5650-42FC-BF23-9AEE44CC8A1B}" type="sibTrans" cxnId="{79B9CE8A-D367-4A84-95F2-E0DD24EB8C1A}">
      <dgm:prSet/>
      <dgm:spPr/>
      <dgm:t>
        <a:bodyPr/>
        <a:lstStyle/>
        <a:p>
          <a:endParaRPr lang="en-US"/>
        </a:p>
      </dgm:t>
    </dgm:pt>
    <dgm:pt modelId="{FF3B3CA8-7CD2-4353-A2B3-F1F7A5A5A897}">
      <dgm:prSet phldrT="[Text]" phldr="0"/>
      <dgm:spPr/>
      <dgm:t>
        <a:bodyPr/>
        <a:lstStyle/>
        <a:p>
          <a:pPr rtl="0"/>
          <a:r>
            <a:rPr lang="en-US">
              <a:latin typeface="Seaford"/>
            </a:rPr>
            <a:t>Content &amp; Marketing</a:t>
          </a:r>
          <a:endParaRPr lang="en-US"/>
        </a:p>
      </dgm:t>
    </dgm:pt>
    <dgm:pt modelId="{AD01AD59-46DB-434F-8A90-E78AF37B4D6A}" type="parTrans" cxnId="{71A02733-06DC-49A5-AFB4-D44A4ACF7EFF}">
      <dgm:prSet/>
      <dgm:spPr/>
      <dgm:t>
        <a:bodyPr/>
        <a:lstStyle/>
        <a:p>
          <a:endParaRPr lang="en-US"/>
        </a:p>
      </dgm:t>
    </dgm:pt>
    <dgm:pt modelId="{8B2CE605-0115-48CC-A593-D98331F1278B}" type="sibTrans" cxnId="{71A02733-06DC-49A5-AFB4-D44A4ACF7EFF}">
      <dgm:prSet/>
      <dgm:spPr/>
      <dgm:t>
        <a:bodyPr/>
        <a:lstStyle/>
        <a:p>
          <a:endParaRPr lang="en-US"/>
        </a:p>
      </dgm:t>
    </dgm:pt>
    <dgm:pt modelId="{3E8C26F7-884D-490B-B60E-32758C658DFD}" type="pres">
      <dgm:prSet presAssocID="{41E2F59A-3D6B-4088-B363-BB11D7D51D0C}" presName="Name0" presStyleCnt="0">
        <dgm:presLayoutVars>
          <dgm:dir/>
          <dgm:resizeHandles val="exact"/>
        </dgm:presLayoutVars>
      </dgm:prSet>
      <dgm:spPr/>
    </dgm:pt>
    <dgm:pt modelId="{3662C560-8AD1-4084-8ED4-798388E81FC6}" type="pres">
      <dgm:prSet presAssocID="{59D63EC5-3868-48F6-A114-526FEC72693B}" presName="Name5" presStyleLbl="vennNode1" presStyleIdx="0" presStyleCnt="4">
        <dgm:presLayoutVars>
          <dgm:bulletEnabled val="1"/>
        </dgm:presLayoutVars>
      </dgm:prSet>
      <dgm:spPr/>
    </dgm:pt>
    <dgm:pt modelId="{5C062FD8-BC26-4998-A7FB-BA671016636E}" type="pres">
      <dgm:prSet presAssocID="{28CB1AA7-EC18-4019-A0A4-D9BABEF473C4}" presName="space" presStyleCnt="0"/>
      <dgm:spPr/>
    </dgm:pt>
    <dgm:pt modelId="{0B8CD8B2-5F09-4675-A18F-63DE479F7BF9}" type="pres">
      <dgm:prSet presAssocID="{AFE711D3-5077-4B0A-A56F-1AE791455144}" presName="Name5" presStyleLbl="vennNode1" presStyleIdx="1" presStyleCnt="4">
        <dgm:presLayoutVars>
          <dgm:bulletEnabled val="1"/>
        </dgm:presLayoutVars>
      </dgm:prSet>
      <dgm:spPr/>
    </dgm:pt>
    <dgm:pt modelId="{6EBF1449-6C50-4318-905D-0A591919D431}" type="pres">
      <dgm:prSet presAssocID="{919D15E3-FAD3-4233-8569-11884111CB81}" presName="space" presStyleCnt="0"/>
      <dgm:spPr/>
    </dgm:pt>
    <dgm:pt modelId="{19DCCAF8-6E4F-4146-91D0-F46C14157470}" type="pres">
      <dgm:prSet presAssocID="{994C3845-03D3-4713-8604-962370F7D1C3}" presName="Name5" presStyleLbl="vennNode1" presStyleIdx="2" presStyleCnt="4">
        <dgm:presLayoutVars>
          <dgm:bulletEnabled val="1"/>
        </dgm:presLayoutVars>
      </dgm:prSet>
      <dgm:spPr/>
    </dgm:pt>
    <dgm:pt modelId="{F147F612-22D8-4DF9-9505-5BDD7819F28F}" type="pres">
      <dgm:prSet presAssocID="{D53B6A2C-5650-42FC-BF23-9AEE44CC8A1B}" presName="space" presStyleCnt="0"/>
      <dgm:spPr/>
    </dgm:pt>
    <dgm:pt modelId="{0C2E3D27-11AB-4039-947A-553A1FE836D1}" type="pres">
      <dgm:prSet presAssocID="{FF3B3CA8-7CD2-4353-A2B3-F1F7A5A5A897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1D7FC204-C9CF-4D06-B1B7-AAC5DBA8BA02}" srcId="{41E2F59A-3D6B-4088-B363-BB11D7D51D0C}" destId="{AFE711D3-5077-4B0A-A56F-1AE791455144}" srcOrd="1" destOrd="0" parTransId="{F070221B-CF88-4340-9CB1-AC243EB23BAD}" sibTransId="{919D15E3-FAD3-4233-8569-11884111CB81}"/>
    <dgm:cxn modelId="{11E6BA21-92E4-48FC-B154-A430939FCE49}" srcId="{41E2F59A-3D6B-4088-B363-BB11D7D51D0C}" destId="{59D63EC5-3868-48F6-A114-526FEC72693B}" srcOrd="0" destOrd="0" parTransId="{4C265593-38B6-44BC-9CCF-8511469327FC}" sibTransId="{28CB1AA7-EC18-4019-A0A4-D9BABEF473C4}"/>
    <dgm:cxn modelId="{71A02733-06DC-49A5-AFB4-D44A4ACF7EFF}" srcId="{41E2F59A-3D6B-4088-B363-BB11D7D51D0C}" destId="{FF3B3CA8-7CD2-4353-A2B3-F1F7A5A5A897}" srcOrd="3" destOrd="0" parTransId="{AD01AD59-46DB-434F-8A90-E78AF37B4D6A}" sibTransId="{8B2CE605-0115-48CC-A593-D98331F1278B}"/>
    <dgm:cxn modelId="{D07AEC81-418E-4962-BB29-1013A011B75D}" type="presOf" srcId="{994C3845-03D3-4713-8604-962370F7D1C3}" destId="{19DCCAF8-6E4F-4146-91D0-F46C14157470}" srcOrd="0" destOrd="0" presId="urn:microsoft.com/office/officeart/2005/8/layout/venn3"/>
    <dgm:cxn modelId="{79B9CE8A-D367-4A84-95F2-E0DD24EB8C1A}" srcId="{41E2F59A-3D6B-4088-B363-BB11D7D51D0C}" destId="{994C3845-03D3-4713-8604-962370F7D1C3}" srcOrd="2" destOrd="0" parTransId="{E1324549-E253-41FD-9A1A-7231AC063FDF}" sibTransId="{D53B6A2C-5650-42FC-BF23-9AEE44CC8A1B}"/>
    <dgm:cxn modelId="{744E86A8-9025-46E6-924A-171782E3E4DB}" type="presOf" srcId="{59D63EC5-3868-48F6-A114-526FEC72693B}" destId="{3662C560-8AD1-4084-8ED4-798388E81FC6}" srcOrd="0" destOrd="0" presId="urn:microsoft.com/office/officeart/2005/8/layout/venn3"/>
    <dgm:cxn modelId="{0FC0D0CE-CAE5-43D4-BE12-3C4E06452934}" type="presOf" srcId="{AFE711D3-5077-4B0A-A56F-1AE791455144}" destId="{0B8CD8B2-5F09-4675-A18F-63DE479F7BF9}" srcOrd="0" destOrd="0" presId="urn:microsoft.com/office/officeart/2005/8/layout/venn3"/>
    <dgm:cxn modelId="{45ED95E2-34A8-45D9-8471-661CBEE5CE4E}" type="presOf" srcId="{FF3B3CA8-7CD2-4353-A2B3-F1F7A5A5A897}" destId="{0C2E3D27-11AB-4039-947A-553A1FE836D1}" srcOrd="0" destOrd="0" presId="urn:microsoft.com/office/officeart/2005/8/layout/venn3"/>
    <dgm:cxn modelId="{C5C835EE-A0F3-43D5-91EC-949938EAD474}" type="presOf" srcId="{41E2F59A-3D6B-4088-B363-BB11D7D51D0C}" destId="{3E8C26F7-884D-490B-B60E-32758C658DFD}" srcOrd="0" destOrd="0" presId="urn:microsoft.com/office/officeart/2005/8/layout/venn3"/>
    <dgm:cxn modelId="{D398C9E7-6CB0-4A37-B11D-87221F0D1B70}" type="presParOf" srcId="{3E8C26F7-884D-490B-B60E-32758C658DFD}" destId="{3662C560-8AD1-4084-8ED4-798388E81FC6}" srcOrd="0" destOrd="0" presId="urn:microsoft.com/office/officeart/2005/8/layout/venn3"/>
    <dgm:cxn modelId="{DCB926F4-D3C2-4AA9-8090-2B6D4D43FEF3}" type="presParOf" srcId="{3E8C26F7-884D-490B-B60E-32758C658DFD}" destId="{5C062FD8-BC26-4998-A7FB-BA671016636E}" srcOrd="1" destOrd="0" presId="urn:microsoft.com/office/officeart/2005/8/layout/venn3"/>
    <dgm:cxn modelId="{306BDF61-E9A8-411D-94D5-62A40B54FC3A}" type="presParOf" srcId="{3E8C26F7-884D-490B-B60E-32758C658DFD}" destId="{0B8CD8B2-5F09-4675-A18F-63DE479F7BF9}" srcOrd="2" destOrd="0" presId="urn:microsoft.com/office/officeart/2005/8/layout/venn3"/>
    <dgm:cxn modelId="{348565C9-5F90-4215-B0B4-8790D5B264F2}" type="presParOf" srcId="{3E8C26F7-884D-490B-B60E-32758C658DFD}" destId="{6EBF1449-6C50-4318-905D-0A591919D431}" srcOrd="3" destOrd="0" presId="urn:microsoft.com/office/officeart/2005/8/layout/venn3"/>
    <dgm:cxn modelId="{80F28D4D-A58A-46EF-B600-4014158FEB27}" type="presParOf" srcId="{3E8C26F7-884D-490B-B60E-32758C658DFD}" destId="{19DCCAF8-6E4F-4146-91D0-F46C14157470}" srcOrd="4" destOrd="0" presId="urn:microsoft.com/office/officeart/2005/8/layout/venn3"/>
    <dgm:cxn modelId="{7E6456D8-51D8-4B2B-B323-A6A38DFF49F0}" type="presParOf" srcId="{3E8C26F7-884D-490B-B60E-32758C658DFD}" destId="{F147F612-22D8-4DF9-9505-5BDD7819F28F}" srcOrd="5" destOrd="0" presId="urn:microsoft.com/office/officeart/2005/8/layout/venn3"/>
    <dgm:cxn modelId="{5085051B-9DC4-4965-83D4-FC45E29E53B8}" type="presParOf" srcId="{3E8C26F7-884D-490B-B60E-32758C658DFD}" destId="{0C2E3D27-11AB-4039-947A-553A1FE836D1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D0CCFB-3F29-4D5B-814C-677B3EA1F8EB}">
      <dsp:nvSpPr>
        <dsp:cNvPr id="0" name=""/>
        <dsp:cNvSpPr/>
      </dsp:nvSpPr>
      <dsp:spPr>
        <a:xfrm>
          <a:off x="2971" y="0"/>
          <a:ext cx="3619851" cy="669081"/>
        </a:xfrm>
        <a:prstGeom prst="chevron">
          <a:avLst/>
        </a:prstGeom>
        <a:solidFill>
          <a:schemeClr val="accent1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Identification</a:t>
          </a:r>
        </a:p>
      </dsp:txBody>
      <dsp:txXfrm>
        <a:off x="337512" y="0"/>
        <a:ext cx="2950770" cy="669081"/>
      </dsp:txXfrm>
    </dsp:sp>
    <dsp:sp modelId="{A5F5B139-F579-4755-8F1C-926725AEF519}">
      <dsp:nvSpPr>
        <dsp:cNvPr id="0" name=""/>
        <dsp:cNvSpPr/>
      </dsp:nvSpPr>
      <dsp:spPr>
        <a:xfrm>
          <a:off x="3260837" y="0"/>
          <a:ext cx="3619851" cy="669081"/>
        </a:xfrm>
        <a:prstGeom prst="chevron">
          <a:avLst/>
        </a:prstGeom>
        <a:solidFill>
          <a:schemeClr val="accent2">
            <a:hueOff val="-2968397"/>
            <a:satOff val="0"/>
            <a:lumOff val="-1205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Assessment</a:t>
          </a:r>
        </a:p>
      </dsp:txBody>
      <dsp:txXfrm>
        <a:off x="3595378" y="0"/>
        <a:ext cx="2950770" cy="669081"/>
      </dsp:txXfrm>
    </dsp:sp>
    <dsp:sp modelId="{F80C67A3-3D07-4F7A-82F9-DAD43698E460}">
      <dsp:nvSpPr>
        <dsp:cNvPr id="0" name=""/>
        <dsp:cNvSpPr/>
      </dsp:nvSpPr>
      <dsp:spPr>
        <a:xfrm>
          <a:off x="6518704" y="0"/>
          <a:ext cx="3619851" cy="669081"/>
        </a:xfrm>
        <a:prstGeom prst="chevron">
          <a:avLst/>
        </a:prstGeom>
        <a:solidFill>
          <a:schemeClr val="accent4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Recommendations/Support</a:t>
          </a:r>
        </a:p>
      </dsp:txBody>
      <dsp:txXfrm>
        <a:off x="6853245" y="0"/>
        <a:ext cx="2950770" cy="6690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62C560-8AD1-4084-8ED4-798388E81FC6}">
      <dsp:nvSpPr>
        <dsp:cNvPr id="0" name=""/>
        <dsp:cNvSpPr/>
      </dsp:nvSpPr>
      <dsp:spPr>
        <a:xfrm>
          <a:off x="2608" y="1455152"/>
          <a:ext cx="2616943" cy="261694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44019" tIns="25400" rIns="144019" bIns="254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Seaford"/>
            </a:rPr>
            <a:t>Computer Programming R&amp;D</a:t>
          </a:r>
          <a:endParaRPr lang="en-US" sz="2000" kern="1200"/>
        </a:p>
      </dsp:txBody>
      <dsp:txXfrm>
        <a:off x="385850" y="1838394"/>
        <a:ext cx="1850459" cy="1850459"/>
      </dsp:txXfrm>
    </dsp:sp>
    <dsp:sp modelId="{0B8CD8B2-5F09-4675-A18F-63DE479F7BF9}">
      <dsp:nvSpPr>
        <dsp:cNvPr id="0" name=""/>
        <dsp:cNvSpPr/>
      </dsp:nvSpPr>
      <dsp:spPr>
        <a:xfrm>
          <a:off x="2096162" y="1455152"/>
          <a:ext cx="2616943" cy="261694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44019" tIns="25400" rIns="144019" bIns="254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Seaford"/>
            </a:rPr>
            <a:t>EMR Integration</a:t>
          </a:r>
          <a:endParaRPr lang="en-US" sz="2000" kern="1200"/>
        </a:p>
      </dsp:txBody>
      <dsp:txXfrm>
        <a:off x="2479404" y="1838394"/>
        <a:ext cx="1850459" cy="1850459"/>
      </dsp:txXfrm>
    </dsp:sp>
    <dsp:sp modelId="{19DCCAF8-6E4F-4146-91D0-F46C14157470}">
      <dsp:nvSpPr>
        <dsp:cNvPr id="0" name=""/>
        <dsp:cNvSpPr/>
      </dsp:nvSpPr>
      <dsp:spPr>
        <a:xfrm>
          <a:off x="4189717" y="1455152"/>
          <a:ext cx="2616943" cy="261694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44019" tIns="25400" rIns="144019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Seaford"/>
            </a:rPr>
            <a:t>Hosting</a:t>
          </a:r>
          <a:endParaRPr lang="en-US" sz="2000" kern="1200"/>
        </a:p>
      </dsp:txBody>
      <dsp:txXfrm>
        <a:off x="4572959" y="1838394"/>
        <a:ext cx="1850459" cy="1850459"/>
      </dsp:txXfrm>
    </dsp:sp>
    <dsp:sp modelId="{0C2E3D27-11AB-4039-947A-553A1FE836D1}">
      <dsp:nvSpPr>
        <dsp:cNvPr id="0" name=""/>
        <dsp:cNvSpPr/>
      </dsp:nvSpPr>
      <dsp:spPr>
        <a:xfrm>
          <a:off x="6283272" y="1455152"/>
          <a:ext cx="2616943" cy="261694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44019" tIns="25400" rIns="144019" bIns="254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Seaford"/>
            </a:rPr>
            <a:t>Content &amp; Marketing</a:t>
          </a:r>
          <a:endParaRPr lang="en-US" sz="2000" kern="1200"/>
        </a:p>
      </dsp:txBody>
      <dsp:txXfrm>
        <a:off x="6666514" y="1838394"/>
        <a:ext cx="1850459" cy="18504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ECCC8D-0C94-4191-A9AF-5256A9F45E53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6BDD8-CDBA-4B40-B861-8DE5D5E4C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11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AD99D68-8FB8-A94E-AA84-8CC3DEF4C57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509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,Sans-Serif"/>
              <a:buChar char="•"/>
            </a:pPr>
            <a:endParaRPr lang="en-US">
              <a:cs typeface="Calibri"/>
            </a:endParaRPr>
          </a:p>
          <a:p>
            <a:r>
              <a:rPr lang="en-US"/>
              <a:t>There are 171 million pediatric visits in the US each year</a:t>
            </a:r>
            <a:endParaRPr lang="en-US">
              <a:cs typeface="Calibri"/>
            </a:endParaRPr>
          </a:p>
          <a:p>
            <a:r>
              <a:rPr lang="en-US"/>
              <a:t>For parents of children with special needs, depression and anxiety can be on-going, overlooked, and few resources exist</a:t>
            </a:r>
          </a:p>
          <a:p>
            <a:r>
              <a:rPr lang="en-US"/>
              <a:t>Parents are screened for depression during their child’s first 6 months of life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6BDD8-CDBA-4B40-B861-8DE5D5E4C96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463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,Sans-Serif"/>
              <a:buChar char="•"/>
            </a:pPr>
            <a:endParaRPr lang="en-US">
              <a:cs typeface="Calibri"/>
            </a:endParaRPr>
          </a:p>
          <a:p>
            <a:r>
              <a:rPr lang="en-US"/>
              <a:t>There are 171 million pediatric visits in the US each year</a:t>
            </a:r>
            <a:endParaRPr lang="en-US">
              <a:cs typeface="Calibri"/>
            </a:endParaRPr>
          </a:p>
          <a:p>
            <a:r>
              <a:rPr lang="en-US"/>
              <a:t>For parents of children with special needs, depression and anxiety can be on-going, overlooked, and few resources exist</a:t>
            </a:r>
          </a:p>
          <a:p>
            <a:r>
              <a:rPr lang="en-US"/>
              <a:t>Parents are screened for depression during their child’s first 6 months of life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6BDD8-CDBA-4B40-B861-8DE5D5E4C96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616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,Sans-Serif"/>
              <a:buChar char="•"/>
            </a:pPr>
            <a:endParaRPr lang="en-US">
              <a:cs typeface="Calibri"/>
            </a:endParaRPr>
          </a:p>
          <a:p>
            <a:r>
              <a:rPr lang="en-US"/>
              <a:t>There are 171 million pediatric visits in the US each year</a:t>
            </a:r>
            <a:endParaRPr lang="en-US">
              <a:cs typeface="Calibri"/>
            </a:endParaRPr>
          </a:p>
          <a:p>
            <a:r>
              <a:rPr lang="en-US"/>
              <a:t>For parents of children with special needs, depression and anxiety can be on-going, overlooked, and few resources exist</a:t>
            </a:r>
          </a:p>
          <a:p>
            <a:r>
              <a:rPr lang="en-US"/>
              <a:t>Parents are screened for depression during their child’s first 6 months of life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6BDD8-CDBA-4B40-B861-8DE5D5E4C96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164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,Sans-Serif"/>
              <a:buChar char="•"/>
            </a:pPr>
            <a:endParaRPr lang="en-US">
              <a:cs typeface="Calibri"/>
            </a:endParaRPr>
          </a:p>
          <a:p>
            <a:r>
              <a:rPr lang="en-US"/>
              <a:t>There are 171 million pediatric visits in the US each year</a:t>
            </a:r>
            <a:endParaRPr lang="en-US">
              <a:cs typeface="Calibri"/>
            </a:endParaRPr>
          </a:p>
          <a:p>
            <a:r>
              <a:rPr lang="en-US"/>
              <a:t>For parents of children with special needs, depression and anxiety can be on-going, overlooked, and few resources exist</a:t>
            </a:r>
          </a:p>
          <a:p>
            <a:r>
              <a:rPr lang="en-US"/>
              <a:t>Parents are screened for depression during their child’s first 6 months of life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6BDD8-CDBA-4B40-B861-8DE5D5E4C96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555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2">
                    <a:lumMod val="25000"/>
                  </a:schemeClr>
                </a:solidFill>
              </a:rPr>
              <a:t>Point to a social group if they look how others are dealing such condition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2">
                    <a:lumMod val="25000"/>
                  </a:schemeClr>
                </a:solidFill>
              </a:rPr>
              <a:t>Provide shopping portals URLs which provide the better and cheaper shopping abilities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2">
                    <a:lumMod val="25000"/>
                  </a:schemeClr>
                </a:solidFill>
              </a:rPr>
              <a:t>Provide the near by church groups who is offering services to the challenges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2">
                    <a:lumMod val="25000"/>
                  </a:schemeClr>
                </a:solidFill>
              </a:rPr>
              <a:t>Provide contact details whom to reach on specific support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6BDD8-CDBA-4B40-B861-8DE5D5E4C96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89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1541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4134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634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J&amp;J Signature">
    <p:bg>
      <p:bgPr>
        <a:solidFill>
          <a:srgbClr val="F4F4F4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9FAF386-9BA3-4767-A7FC-246B0DBB0E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6425292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1E7293-6378-475E-A4B8-6C5B952D5B6D}"/>
              </a:ext>
            </a:extLst>
          </p:cNvPr>
          <p:cNvSpPr txBox="1"/>
          <p:nvPr userDrawn="1"/>
        </p:nvSpPr>
        <p:spPr>
          <a:xfrm>
            <a:off x="10415813" y="63370"/>
            <a:ext cx="1213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Team 2.02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025856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558192"/>
            <a:ext cx="10634472" cy="5494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68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666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715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E0607D3-E58B-4EF4-AA4E-1F36A44A8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6425292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019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722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138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386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74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546592"/>
            <a:ext cx="10506991" cy="6188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1377390"/>
            <a:ext cx="10506991" cy="4502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6425292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A6E7EBE-12C4-405C-94F8-DAB57784DD87}"/>
              </a:ext>
            </a:extLst>
          </p:cNvPr>
          <p:cNvSpPr/>
          <p:nvPr userDrawn="1"/>
        </p:nvSpPr>
        <p:spPr>
          <a:xfrm>
            <a:off x="482601" y="6387315"/>
            <a:ext cx="5672872" cy="479436"/>
          </a:xfrm>
          <a:prstGeom prst="rect">
            <a:avLst/>
          </a:prstGeom>
          <a:solidFill>
            <a:srgbClr val="FFFFFF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44B8FC-10BD-49D3-8678-6D530F246AE1}"/>
              </a:ext>
            </a:extLst>
          </p:cNvPr>
          <p:cNvSpPr txBox="1"/>
          <p:nvPr userDrawn="1"/>
        </p:nvSpPr>
        <p:spPr>
          <a:xfrm>
            <a:off x="10415813" y="63370"/>
            <a:ext cx="1213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Team 2.02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364FAA-5F1B-4FBA-971C-615556105F9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87839" y="6387315"/>
            <a:ext cx="2013624" cy="504482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F47C4CEE-F9F1-4836-B774-925D33FD5154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2572583" y="6357978"/>
            <a:ext cx="3901440" cy="69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21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jpeg"/><Relationship Id="rId7" Type="http://schemas.openxmlformats.org/officeDocument/2006/relationships/image" Target="../media/image38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11" Type="http://schemas.openxmlformats.org/officeDocument/2006/relationships/image" Target="../media/image42.jpeg"/><Relationship Id="rId5" Type="http://schemas.openxmlformats.org/officeDocument/2006/relationships/hyperlink" Target="mailto:john.mutchek@microsoft.com" TargetMode="External"/><Relationship Id="rId10" Type="http://schemas.openxmlformats.org/officeDocument/2006/relationships/image" Target="../media/image41.jpeg"/><Relationship Id="rId4" Type="http://schemas.openxmlformats.org/officeDocument/2006/relationships/image" Target="../media/image36.jpeg"/><Relationship Id="rId9" Type="http://schemas.openxmlformats.org/officeDocument/2006/relationships/image" Target="../media/image4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4.jpeg"/><Relationship Id="rId4" Type="http://schemas.openxmlformats.org/officeDocument/2006/relationships/hyperlink" Target="https://www.calhealthreport.org/2019/03/20/for-foster-youth-in-crisis-advocates-seek-another-option-besides-911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png"/><Relationship Id="rId3" Type="http://schemas.openxmlformats.org/officeDocument/2006/relationships/image" Target="../media/image9.jpeg"/><Relationship Id="rId21" Type="http://schemas.openxmlformats.org/officeDocument/2006/relationships/image" Target="../media/image22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diagramLayout" Target="../diagrams/layout1.xml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jpe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diagramData" Target="../diagrams/data1.xml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2FA55B7-ACFF-1848-9FD5-7B8217460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32" y="334985"/>
            <a:ext cx="11721476" cy="2936631"/>
          </a:xfrm>
          <a:prstGeom prst="rect">
            <a:avLst/>
          </a:prstGeom>
        </p:spPr>
      </p:pic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3B1C869-B8A3-6C40-A4AF-6C40AC9337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80060" y="4862380"/>
            <a:ext cx="12958942" cy="231183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C10D072-6F25-408C-AF6A-D65CA11CBA96}"/>
              </a:ext>
            </a:extLst>
          </p:cNvPr>
          <p:cNvSpPr txBox="1">
            <a:spLocks/>
          </p:cNvSpPr>
          <p:nvPr/>
        </p:nvSpPr>
        <p:spPr>
          <a:xfrm>
            <a:off x="550837" y="3131460"/>
            <a:ext cx="7837986" cy="2086534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600"/>
              <a:t>Constant Connection</a:t>
            </a:r>
            <a:br>
              <a:rPr lang="en-US" sz="4600"/>
            </a:br>
            <a:endParaRPr lang="en-US" sz="4600"/>
          </a:p>
          <a:p>
            <a:pPr>
              <a:lnSpc>
                <a:spcPct val="90000"/>
              </a:lnSpc>
            </a:pPr>
            <a:r>
              <a:rPr lang="en-US" sz="2400">
                <a:latin typeface="Calibri Light" panose="020F0302020204030204" pitchFamily="34" charset="0"/>
                <a:cs typeface="Calibri Light" panose="020F0302020204030204" pitchFamily="34" charset="0"/>
              </a:rPr>
              <a:t>Team 2.02</a:t>
            </a:r>
          </a:p>
          <a:p>
            <a:pPr>
              <a:lnSpc>
                <a:spcPct val="90000"/>
              </a:lnSpc>
            </a:pPr>
            <a:r>
              <a:rPr lang="en-US" sz="2400">
                <a:latin typeface="Calibri Light" panose="020F0302020204030204" pitchFamily="34" charset="0"/>
                <a:cs typeface="Calibri Light" panose="020F0302020204030204" pitchFamily="34" charset="0"/>
              </a:rPr>
              <a:t>May 16, 2021</a:t>
            </a:r>
            <a:endParaRPr lang="en-US" sz="460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92363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CFF12-EDA4-4CED-98CD-99011700F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56" y="652460"/>
            <a:ext cx="10634472" cy="549450"/>
          </a:xfrm>
        </p:spPr>
        <p:txBody>
          <a:bodyPr/>
          <a:lstStyle/>
          <a:p>
            <a:r>
              <a:rPr lang="en-US"/>
              <a:t>Cost-Efficient &amp; Simple Implementation 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FB194C-2270-4352-A8BA-79D7F7CF8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10</a:t>
            </a:r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40E93FAB-9187-4931-B791-2DC18B9955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3884663"/>
              </p:ext>
            </p:extLst>
          </p:nvPr>
        </p:nvGraphicFramePr>
        <p:xfrm>
          <a:off x="1428531" y="772559"/>
          <a:ext cx="8902824" cy="55272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37" name="TextBox 436">
            <a:extLst>
              <a:ext uri="{FF2B5EF4-FFF2-40B4-BE49-F238E27FC236}">
                <a16:creationId xmlns:a16="http://schemas.microsoft.com/office/drawing/2014/main" id="{BCD64259-6368-4850-8265-21E562B335ED}"/>
              </a:ext>
            </a:extLst>
          </p:cNvPr>
          <p:cNvSpPr txBox="1"/>
          <p:nvPr/>
        </p:nvSpPr>
        <p:spPr>
          <a:xfrm>
            <a:off x="3692013" y="5166851"/>
            <a:ext cx="1035090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2021</a:t>
            </a:r>
            <a:r>
              <a:rPr lang="en-US"/>
              <a:t> R&amp;D                   </a:t>
            </a:r>
          </a:p>
          <a:p>
            <a:r>
              <a:rPr lang="en-US" b="1"/>
              <a:t>2022</a:t>
            </a:r>
            <a:r>
              <a:rPr lang="en-US"/>
              <a:t> FDA Considerations     </a:t>
            </a:r>
          </a:p>
          <a:p>
            <a:r>
              <a:rPr lang="en-US" b="1"/>
              <a:t>2022-2023 </a:t>
            </a:r>
            <a:r>
              <a:rPr lang="en-US"/>
              <a:t>Launch with Channel Partner (Microsoft)</a:t>
            </a:r>
          </a:p>
        </p:txBody>
      </p:sp>
    </p:spTree>
    <p:extLst>
      <p:ext uri="{BB962C8B-B14F-4D97-AF65-F5344CB8AC3E}">
        <p14:creationId xmlns:p14="http://schemas.microsoft.com/office/powerpoint/2010/main" val="1555590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" name="Rectangle 173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253EE-E9FE-484F-A17F-37FF23701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976160"/>
            <a:ext cx="5189964" cy="22379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/>
              <a:t>Business Model</a:t>
            </a:r>
          </a:p>
        </p:txBody>
      </p:sp>
      <p:sp>
        <p:nvSpPr>
          <p:cNvPr id="465" name="Content Placeholder 9">
            <a:extLst>
              <a:ext uri="{FF2B5EF4-FFF2-40B4-BE49-F238E27FC236}">
                <a16:creationId xmlns:a16="http://schemas.microsoft.com/office/drawing/2014/main" id="{1F22B054-99F9-467A-9A73-3C06912F6887}"/>
              </a:ext>
            </a:extLst>
          </p:cNvPr>
          <p:cNvSpPr txBox="1">
            <a:spLocks/>
          </p:cNvSpPr>
          <p:nvPr/>
        </p:nvSpPr>
        <p:spPr>
          <a:xfrm>
            <a:off x="482600" y="3408254"/>
            <a:ext cx="5189963" cy="2470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/>
              <a:t>171 Million Pediatric Visits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/>
              <a:t>6,200 Schools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/>
              <a:t>11.2 Million children with special needs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/>
              <a:t>Insurance Companies</a:t>
            </a:r>
          </a:p>
          <a:p>
            <a:endParaRPr lang="en-US" sz="2000"/>
          </a:p>
          <a:p>
            <a:endParaRPr lang="en-US" sz="2000"/>
          </a:p>
        </p:txBody>
      </p:sp>
      <p:pic>
        <p:nvPicPr>
          <p:cNvPr id="2793" name="Picture 2793">
            <a:extLst>
              <a:ext uri="{FF2B5EF4-FFF2-40B4-BE49-F238E27FC236}">
                <a16:creationId xmlns:a16="http://schemas.microsoft.com/office/drawing/2014/main" id="{F905BC63-D761-49BA-BDEE-CC1CB4C652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 l="10921" r="17415" b="-1"/>
          <a:stretch/>
        </p:blipFill>
        <p:spPr>
          <a:xfrm>
            <a:off x="6280340" y="489856"/>
            <a:ext cx="5349331" cy="5878282"/>
          </a:xfrm>
          <a:prstGeom prst="rect">
            <a:avLst/>
          </a:prstGeom>
        </p:spPr>
      </p:pic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0BE13636-D998-4A75-8C1B-EDBD9E57D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6672E4D5-7CCB-4D76-86FF-83359027D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20AE9D71-FE6D-4181-A264-EFE4E07B0F60}"/>
              </a:ext>
            </a:extLst>
          </p:cNvPr>
          <p:cNvSpPr txBox="1">
            <a:spLocks/>
          </p:cNvSpPr>
          <p:nvPr/>
        </p:nvSpPr>
        <p:spPr>
          <a:xfrm>
            <a:off x="10989591" y="6425292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11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44A5C-A074-41C5-9ABF-533CA00955DC}"/>
              </a:ext>
            </a:extLst>
          </p:cNvPr>
          <p:cNvSpPr txBox="1"/>
          <p:nvPr/>
        </p:nvSpPr>
        <p:spPr>
          <a:xfrm>
            <a:off x="10415813" y="63370"/>
            <a:ext cx="1213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Team 2.02</a:t>
            </a:r>
          </a:p>
        </p:txBody>
      </p:sp>
    </p:spTree>
    <p:extLst>
      <p:ext uri="{BB962C8B-B14F-4D97-AF65-F5344CB8AC3E}">
        <p14:creationId xmlns:p14="http://schemas.microsoft.com/office/powerpoint/2010/main" val="4070396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3CFF12-EDA4-4CED-98CD-99011700F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976160"/>
            <a:ext cx="5189964" cy="22379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100"/>
              <a:t>Markets and Scalability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2EC82B9-71D9-4663-83F5-11827C60B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3408254"/>
            <a:ext cx="5189963" cy="2470031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457200" indent="-457200">
              <a:buChar char="•"/>
            </a:pPr>
            <a:r>
              <a:rPr lang="en-US" sz="2800">
                <a:ea typeface="+mn-lt"/>
                <a:cs typeface="+mn-lt"/>
              </a:rPr>
              <a:t>Expand to all caregivers and populations</a:t>
            </a:r>
            <a:endParaRPr lang="en-US"/>
          </a:p>
          <a:p>
            <a:pPr marL="457200" indent="-457200">
              <a:buChar char="•"/>
            </a:pPr>
            <a:r>
              <a:rPr lang="en-US" sz="2800">
                <a:ea typeface="+mn-lt"/>
                <a:cs typeface="+mn-lt"/>
              </a:rPr>
              <a:t>Increase access and elevate nursing practice working with home care agencies </a:t>
            </a:r>
            <a:endParaRPr lang="en-US" sz="2800"/>
          </a:p>
          <a:p>
            <a:pPr marL="457200" indent="-457200">
              <a:buChar char="•"/>
            </a:pPr>
            <a:r>
              <a:rPr lang="en-US" sz="2800"/>
              <a:t>Partner with pediatric organizations</a:t>
            </a:r>
          </a:p>
          <a:p>
            <a:pPr marL="457200" indent="-457200">
              <a:buChar char="•"/>
            </a:pPr>
            <a:endParaRPr lang="en-US" sz="2800"/>
          </a:p>
          <a:p>
            <a:pPr marL="457200" indent="-457200">
              <a:buChar char="•"/>
            </a:pPr>
            <a:endParaRPr lang="en-US" sz="2800"/>
          </a:p>
          <a:p>
            <a:endParaRPr lang="en-US" sz="2000"/>
          </a:p>
          <a:p>
            <a:endParaRPr lang="en-US" sz="2000"/>
          </a:p>
        </p:txBody>
      </p:sp>
      <p:pic>
        <p:nvPicPr>
          <p:cNvPr id="4" name="Picture 5" descr="A picture containing indoor, wall, floor, ceiling&#10;&#10;Description automatically generated">
            <a:extLst>
              <a:ext uri="{FF2B5EF4-FFF2-40B4-BE49-F238E27FC236}">
                <a16:creationId xmlns:a16="http://schemas.microsoft.com/office/drawing/2014/main" id="{2100E061-1FCB-4BC4-9267-B0195A4318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3495" r="23497" b="1"/>
          <a:stretch/>
        </p:blipFill>
        <p:spPr>
          <a:xfrm>
            <a:off x="6280340" y="489856"/>
            <a:ext cx="5349331" cy="587828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BE13636-D998-4A75-8C1B-EDBD9E57D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672E4D5-7CCB-4D76-86FF-83359027D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8816907-6D9F-4755-86B2-FE80C700B79B}"/>
              </a:ext>
            </a:extLst>
          </p:cNvPr>
          <p:cNvSpPr txBox="1">
            <a:spLocks/>
          </p:cNvSpPr>
          <p:nvPr/>
        </p:nvSpPr>
        <p:spPr>
          <a:xfrm>
            <a:off x="10989591" y="6425292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12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995BC-7C42-44BE-BA49-1AB891C51911}"/>
              </a:ext>
            </a:extLst>
          </p:cNvPr>
          <p:cNvSpPr txBox="1"/>
          <p:nvPr/>
        </p:nvSpPr>
        <p:spPr>
          <a:xfrm>
            <a:off x="10415813" y="63370"/>
            <a:ext cx="1213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Team 2.02</a:t>
            </a:r>
          </a:p>
        </p:txBody>
      </p:sp>
    </p:spTree>
    <p:extLst>
      <p:ext uri="{BB962C8B-B14F-4D97-AF65-F5344CB8AC3E}">
        <p14:creationId xmlns:p14="http://schemas.microsoft.com/office/powerpoint/2010/main" val="730749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CFF12-EDA4-4CED-98CD-99011700F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A63E3-CB88-4A16-B60F-E131C4DB1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163" y="1178953"/>
            <a:ext cx="10249649" cy="45022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It is not only the child that needs support, but also the caregiver</a:t>
            </a:r>
          </a:p>
          <a:p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8F899-2AA0-49E3-A555-F7D1BD163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C9525-0B96-4EC3-9E65-92BD3F3EBBD7}"/>
              </a:ext>
            </a:extLst>
          </p:cNvPr>
          <p:cNvSpPr txBox="1"/>
          <p:nvPr/>
        </p:nvSpPr>
        <p:spPr>
          <a:xfrm>
            <a:off x="6587663" y="5621278"/>
            <a:ext cx="3657600" cy="57708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05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Kathleen </a:t>
            </a:r>
            <a:r>
              <a:rPr lang="en-US" sz="1050" err="1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Ulanday</a:t>
            </a:r>
            <a:br>
              <a:rPr lang="en-US" sz="105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</a:br>
            <a:r>
              <a:rPr lang="en-US" sz="105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Nursing Informaticist</a:t>
            </a:r>
            <a:br>
              <a:rPr lang="en-US" sz="105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</a:br>
            <a:r>
              <a:rPr lang="en-US" sz="105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kpuanda@texaschildrens.org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0620B8C-5640-453D-9327-8350AA8A9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650" y="2108847"/>
            <a:ext cx="1371600" cy="1371600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70714F6C-0766-476D-9763-52A2EACE4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084" y="4164008"/>
            <a:ext cx="1371600" cy="13716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51A1FEE8-27B5-40C8-B3DB-DE74FF809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294" y="2108847"/>
            <a:ext cx="1371600" cy="1371600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651562-1075-4437-A697-F61787630778}"/>
              </a:ext>
            </a:extLst>
          </p:cNvPr>
          <p:cNvSpPr txBox="1"/>
          <p:nvPr/>
        </p:nvSpPr>
        <p:spPr>
          <a:xfrm>
            <a:off x="5329651" y="3476147"/>
            <a:ext cx="365760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Jennifer Gonzalez</a:t>
            </a:r>
            <a:br>
              <a:rPr lang="en-US" sz="105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</a:br>
            <a:r>
              <a:rPr lang="en-US" sz="105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MSN, APRN, AGCNS-BC</a:t>
            </a:r>
          </a:p>
          <a:p>
            <a:pPr algn="ctr"/>
            <a:r>
              <a:rPr lang="en-US" sz="105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jennifer.gonzalez@uhhospitasl.org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2F0705-9EDD-4ADD-B26C-05CF390E24F7}"/>
              </a:ext>
            </a:extLst>
          </p:cNvPr>
          <p:cNvSpPr txBox="1"/>
          <p:nvPr/>
        </p:nvSpPr>
        <p:spPr>
          <a:xfrm>
            <a:off x="4241084" y="5621278"/>
            <a:ext cx="365760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John Mutchek</a:t>
            </a:r>
            <a:br>
              <a:rPr lang="en-US" sz="105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</a:br>
            <a:r>
              <a:rPr lang="en-US" sz="105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Cloud Solution Architect</a:t>
            </a:r>
            <a:br>
              <a:rPr lang="en-US" sz="105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</a:br>
            <a:r>
              <a:rPr lang="en-US" sz="105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john.mutchek@microsoft.com</a:t>
            </a:r>
            <a:endParaRPr lang="en-US" sz="1050">
              <a:solidFill>
                <a:schemeClr val="tx2"/>
              </a:solidFill>
              <a:latin typeface="Arial"/>
              <a:ea typeface="Arial Unicode MS"/>
              <a:cs typeface="Arial Unicode MS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7159BB-ECD2-4D8E-B33C-0BE5B5A5FA6D}"/>
              </a:ext>
            </a:extLst>
          </p:cNvPr>
          <p:cNvSpPr txBox="1"/>
          <p:nvPr/>
        </p:nvSpPr>
        <p:spPr>
          <a:xfrm>
            <a:off x="-467448" y="5621278"/>
            <a:ext cx="365760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Debbie Kantor</a:t>
            </a:r>
            <a:br>
              <a:rPr lang="en-US" sz="105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</a:br>
            <a:r>
              <a:rPr lang="en-US" sz="105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MSN, APRN</a:t>
            </a:r>
          </a:p>
          <a:p>
            <a:pPr algn="ctr"/>
            <a:r>
              <a:rPr lang="en-US" sz="105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debbie@heromedtech.com</a:t>
            </a:r>
            <a:endParaRPr lang="en-US" sz="105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B31ACA-C246-432C-9206-381D5829B997}"/>
              </a:ext>
            </a:extLst>
          </p:cNvPr>
          <p:cNvSpPr txBox="1"/>
          <p:nvPr/>
        </p:nvSpPr>
        <p:spPr>
          <a:xfrm>
            <a:off x="230025" y="3476147"/>
            <a:ext cx="365760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Kim </a:t>
            </a:r>
            <a:r>
              <a:rPr lang="en-US" sz="1050" err="1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Bistrong</a:t>
            </a:r>
            <a:br>
              <a:rPr lang="en-US" sz="105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</a:br>
            <a:r>
              <a:rPr lang="en-US" sz="105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PT, MHA</a:t>
            </a:r>
          </a:p>
          <a:p>
            <a:pPr algn="ctr"/>
            <a:r>
              <a:rPr lang="en-US" sz="105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dor@wellnessathomehealth.com</a:t>
            </a:r>
          </a:p>
        </p:txBody>
      </p:sp>
      <p:pic>
        <p:nvPicPr>
          <p:cNvPr id="4" name="Picture 7" descr="A picture containing person, smiling, posing&#10;&#10;Description automatically generated">
            <a:extLst>
              <a:ext uri="{FF2B5EF4-FFF2-40B4-BE49-F238E27FC236}">
                <a16:creationId xmlns:a16="http://schemas.microsoft.com/office/drawing/2014/main" id="{540BA538-15CB-493E-847D-085E6FB227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659" y="4164008"/>
            <a:ext cx="1371637" cy="1364225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4E0AFC-9173-4C0B-9BF8-D5EACA6103C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293" t="6136" r="293" b="22835"/>
          <a:stretch/>
        </p:blipFill>
        <p:spPr>
          <a:xfrm>
            <a:off x="7746278" y="4164008"/>
            <a:ext cx="1296255" cy="13716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9E454F7-D5C8-4870-AE67-1597EF6714D1}"/>
              </a:ext>
            </a:extLst>
          </p:cNvPr>
          <p:cNvSpPr txBox="1"/>
          <p:nvPr/>
        </p:nvSpPr>
        <p:spPr>
          <a:xfrm>
            <a:off x="2815563" y="3476147"/>
            <a:ext cx="3657600" cy="57708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050">
                <a:latin typeface="Arial"/>
                <a:ea typeface="Arial Unicode MS"/>
                <a:cs typeface="Arial Unicode MS"/>
              </a:rPr>
              <a:t>Seshagiri Devathi</a:t>
            </a:r>
            <a:br>
              <a:rPr lang="en-US" sz="1050">
                <a:latin typeface="Arial"/>
                <a:ea typeface="Arial Unicode MS"/>
                <a:cs typeface="Arial Unicode MS"/>
              </a:rPr>
            </a:br>
            <a:r>
              <a:rPr lang="en-US" sz="105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Cloud Solution Architect</a:t>
            </a:r>
            <a:br>
              <a:rPr lang="en-US" sz="1050">
                <a:latin typeface="Arial"/>
                <a:ea typeface="Arial Unicode MS"/>
                <a:cs typeface="Arial Unicode MS"/>
              </a:rPr>
            </a:br>
            <a:r>
              <a:rPr lang="en-US" sz="105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seshagiri.devathi@microsoft.com</a:t>
            </a:r>
            <a:endParaRPr lang="en-US" sz="1050">
              <a:solidFill>
                <a:schemeClr val="tx2"/>
              </a:solidFill>
              <a:latin typeface="Arial"/>
              <a:ea typeface="Arial Unicode MS"/>
              <a:cs typeface="Arial Unicode MS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FA0CFCE2-5269-4217-82C4-03F06EB8D8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2090" y="2108847"/>
            <a:ext cx="1374516" cy="1261629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BB4BE4BF-293A-499E-940D-CDCB8207A59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6377" t="33396" r="34203" b="41121"/>
          <a:stretch/>
        </p:blipFill>
        <p:spPr>
          <a:xfrm>
            <a:off x="10033128" y="4164008"/>
            <a:ext cx="1321269" cy="1311674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6" descr="A picture containing building, person, outdoor&#10;&#10;Description automatically generated">
            <a:extLst>
              <a:ext uri="{FF2B5EF4-FFF2-40B4-BE49-F238E27FC236}">
                <a16:creationId xmlns:a16="http://schemas.microsoft.com/office/drawing/2014/main" id="{088881DB-FC16-4B92-928E-B157E27C88B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4493" t="42299" r="39130" b="24924"/>
          <a:stretch/>
        </p:blipFill>
        <p:spPr>
          <a:xfrm>
            <a:off x="8960938" y="2108847"/>
            <a:ext cx="1347907" cy="1270271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039AFD2-5CB9-4419-88CE-873827D8C366}"/>
              </a:ext>
            </a:extLst>
          </p:cNvPr>
          <p:cNvSpPr txBox="1"/>
          <p:nvPr/>
        </p:nvSpPr>
        <p:spPr>
          <a:xfrm>
            <a:off x="7915189" y="3476147"/>
            <a:ext cx="3657600" cy="7386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050" err="1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Yachana</a:t>
            </a:r>
            <a:r>
              <a:rPr lang="en-US" sz="105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 Jacob, RN | BSN</a:t>
            </a:r>
            <a:br>
              <a:rPr lang="en-US" sz="105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</a:br>
            <a:r>
              <a:rPr lang="en-US" sz="105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Nurse informatics lead | Transformation lead</a:t>
            </a:r>
          </a:p>
          <a:p>
            <a:pPr algn="ctr"/>
            <a:r>
              <a:rPr lang="en-US" sz="105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yachna.angy@gmail.com</a:t>
            </a:r>
          </a:p>
          <a:p>
            <a:pPr algn="ctr"/>
            <a:endParaRPr lang="en-US" sz="1050">
              <a:solidFill>
                <a:schemeClr val="tx2"/>
              </a:solidFill>
              <a:latin typeface="Arial"/>
              <a:ea typeface="Arial Unicode MS"/>
              <a:cs typeface="Arial Unicode M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934768-AF4A-4187-B587-9D362780314A}"/>
              </a:ext>
            </a:extLst>
          </p:cNvPr>
          <p:cNvSpPr txBox="1"/>
          <p:nvPr/>
        </p:nvSpPr>
        <p:spPr>
          <a:xfrm>
            <a:off x="8895615" y="5621278"/>
            <a:ext cx="3657600" cy="57708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05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Flora </a:t>
            </a:r>
            <a:r>
              <a:rPr lang="en-US" sz="1050" err="1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Wakhudu</a:t>
            </a:r>
            <a:br>
              <a:rPr lang="en-US" sz="1050">
                <a:latin typeface="Arial"/>
                <a:ea typeface="Arial Unicode MS"/>
                <a:cs typeface="Arial Unicode MS"/>
              </a:rPr>
            </a:br>
            <a:r>
              <a:rPr lang="en-US" sz="105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Registered Nurse, BScN, KRCHN</a:t>
            </a:r>
          </a:p>
          <a:p>
            <a:pPr algn="ctr"/>
            <a:r>
              <a:rPr lang="en-US" sz="105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flora.wakhudu@gmail.com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ABAAA9-EFB9-403F-9AC1-C419EDDD1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890" y="4164008"/>
            <a:ext cx="1371600" cy="1371600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0520AB9-A802-4D14-9606-2D5671850BC8}"/>
              </a:ext>
            </a:extLst>
          </p:cNvPr>
          <p:cNvSpPr txBox="1"/>
          <p:nvPr/>
        </p:nvSpPr>
        <p:spPr>
          <a:xfrm>
            <a:off x="1878890" y="5621278"/>
            <a:ext cx="365760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Abby Morales</a:t>
            </a:r>
            <a:br>
              <a:rPr lang="en-US" sz="105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</a:br>
            <a:r>
              <a:rPr lang="en-US" sz="105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Nursing student</a:t>
            </a:r>
            <a:br>
              <a:rPr lang="en-US" sz="105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</a:br>
            <a:r>
              <a:rPr lang="en-US" sz="1050">
                <a:solidFill>
                  <a:schemeClr val="tx2"/>
                </a:solidFill>
                <a:latin typeface="Arial"/>
                <a:ea typeface="Arial Unicode MS"/>
                <a:cs typeface="Arial Unicode MS"/>
              </a:rPr>
              <a:t>abbyduarte313@gmail.com</a:t>
            </a:r>
          </a:p>
        </p:txBody>
      </p:sp>
    </p:spTree>
    <p:extLst>
      <p:ext uri="{BB962C8B-B14F-4D97-AF65-F5344CB8AC3E}">
        <p14:creationId xmlns:p14="http://schemas.microsoft.com/office/powerpoint/2010/main" val="3783610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7FE5201-BB98-480C-BADB-207C8F893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C797F4-D3EA-0C40-9DED-C87B2B5E4D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007" y="4134848"/>
            <a:ext cx="5481579" cy="2006220"/>
          </a:xfrm>
        </p:spPr>
        <p:txBody>
          <a:bodyPr anchor="ctr">
            <a:normAutofit/>
          </a:bodyPr>
          <a:lstStyle/>
          <a:p>
            <a:r>
              <a:rPr lang="en-US"/>
              <a:t>Q&amp;A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CA8F77-1A4B-4783-B29C-83745CB03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B30BFE9-2610-4AC4-A539-7F6F8DD3A7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45895" b="4898"/>
          <a:stretch/>
        </p:blipFill>
        <p:spPr>
          <a:xfrm>
            <a:off x="2545502" y="661136"/>
            <a:ext cx="7021267" cy="309012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89C6C02-EDA3-4D0B-9C4E-AAE0F2C7D5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392253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0B62E29-1248-414C-B89F-98F01A2EA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46E6CA-3CA7-4F31-8133-5F21FE5C8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14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82ABAB-9E2C-46E8-85E3-C00D1EC846E8}"/>
              </a:ext>
            </a:extLst>
          </p:cNvPr>
          <p:cNvSpPr txBox="1"/>
          <p:nvPr/>
        </p:nvSpPr>
        <p:spPr>
          <a:xfrm>
            <a:off x="10415813" y="63370"/>
            <a:ext cx="1213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Team 2.02</a:t>
            </a:r>
          </a:p>
        </p:txBody>
      </p:sp>
    </p:spTree>
    <p:extLst>
      <p:ext uri="{BB962C8B-B14F-4D97-AF65-F5344CB8AC3E}">
        <p14:creationId xmlns:p14="http://schemas.microsoft.com/office/powerpoint/2010/main" val="1317075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Social Media Connections - Free vector graphic on Pixabay">
            <a:extLst>
              <a:ext uri="{FF2B5EF4-FFF2-40B4-BE49-F238E27FC236}">
                <a16:creationId xmlns:a16="http://schemas.microsoft.com/office/drawing/2014/main" id="{0CB75199-A61E-4D64-A1A3-9C11BB0B7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936" y="803043"/>
            <a:ext cx="5994517" cy="382415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2B3D4-C267-4699-89C4-362374927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>
                <a:solidFill>
                  <a:schemeClr val="bg1"/>
                </a:solidFill>
              </a:rPr>
              <a:t>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E4AF34-268D-2B48-BA5F-3992CA48C4D5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188190" y="4843675"/>
            <a:ext cx="7501720" cy="1155700"/>
          </a:xfrm>
        </p:spPr>
        <p:txBody>
          <a:bodyPr anchor="t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4600"/>
              <a:t>What if your patient is not the </a:t>
            </a:r>
            <a:r>
              <a:rPr lang="en-US" sz="4600" i="1"/>
              <a:t>only</a:t>
            </a:r>
            <a:r>
              <a:rPr lang="en-US" sz="4600"/>
              <a:t> patient in the room?</a:t>
            </a:r>
            <a:endParaRPr lang="en-US" sz="460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B208ED-3B18-4812-BC0B-712DAF81DC00}"/>
              </a:ext>
            </a:extLst>
          </p:cNvPr>
          <p:cNvSpPr txBox="1"/>
          <p:nvPr/>
        </p:nvSpPr>
        <p:spPr>
          <a:xfrm>
            <a:off x="404883" y="40255"/>
            <a:ext cx="6096000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b="1"/>
              <a:t>Constant Connection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B7AA3189-0732-4F03-80DB-8F9EDDEF75C8}"/>
              </a:ext>
            </a:extLst>
          </p:cNvPr>
          <p:cNvSpPr txBox="1">
            <a:spLocks/>
          </p:cNvSpPr>
          <p:nvPr/>
        </p:nvSpPr>
        <p:spPr>
          <a:xfrm>
            <a:off x="11123794" y="6425291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0765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34B9DE3-1715-4EE3-99FA-C9BC12F5D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ark and gloomy clouds">
            <a:extLst>
              <a:ext uri="{FF2B5EF4-FFF2-40B4-BE49-F238E27FC236}">
                <a16:creationId xmlns:a16="http://schemas.microsoft.com/office/drawing/2014/main" id="{BA43D5D0-022E-A246-8D9A-426990C297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l="9389" r="31142" b="1"/>
          <a:stretch/>
        </p:blipFill>
        <p:spPr>
          <a:xfrm>
            <a:off x="6102145" y="12300"/>
            <a:ext cx="6096001" cy="684231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388015D-74A0-4024-BEC3-866C1BAE6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189" y="877975"/>
            <a:ext cx="5310392" cy="29293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600">
                <a:solidFill>
                  <a:srgbClr val="FFFFFF"/>
                </a:solidFill>
              </a:rPr>
              <a:t>Anxiety &amp; Depression Among Parents of Children with Special Needs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70092-FF72-423D-BE89-05C2AA72A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100584"/>
            <a:ext cx="64008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0553ECD-7F6D-420D-93CA-D8D15EB427AC}" type="slidenum">
              <a:rPr lang="en-US" sz="9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sz="900">
              <a:solidFill>
                <a:srgbClr val="FFFFFF"/>
              </a:solidFill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12A4654-0898-1445-90B5-60E8632DFCD2}"/>
              </a:ext>
            </a:extLst>
          </p:cNvPr>
          <p:cNvSpPr txBox="1"/>
          <p:nvPr/>
        </p:nvSpPr>
        <p:spPr>
          <a:xfrm>
            <a:off x="5776451" y="3101969"/>
            <a:ext cx="5533671" cy="22996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Aft>
                <a:spcPts val="600"/>
              </a:spcAft>
              <a:buFont typeface="Arial" panose="020B0604020202020204" pitchFamily="34" charset="0"/>
            </a:pPr>
            <a:r>
              <a:rPr lang="en-US" sz="5400">
                <a:solidFill>
                  <a:srgbClr val="FFFFFF"/>
                </a:solidFill>
              </a:rPr>
              <a:t>1 in 5</a:t>
            </a:r>
            <a:r>
              <a:rPr lang="en-US" sz="4400">
                <a:solidFill>
                  <a:srgbClr val="FFFFFF"/>
                </a:solidFill>
              </a:rPr>
              <a:t> </a:t>
            </a:r>
            <a:r>
              <a:rPr lang="en-US" sz="2800">
                <a:solidFill>
                  <a:srgbClr val="FFFFFF"/>
                </a:solidFill>
              </a:rPr>
              <a:t>US households is caring for special needs children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5BC668-7809-4D7A-96E8-780330513AC8}"/>
              </a:ext>
            </a:extLst>
          </p:cNvPr>
          <p:cNvSpPr txBox="1">
            <a:spLocks/>
          </p:cNvSpPr>
          <p:nvPr/>
        </p:nvSpPr>
        <p:spPr>
          <a:xfrm>
            <a:off x="10989591" y="6425292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0C5F98-0D80-473C-97AB-B1DA30166058}"/>
              </a:ext>
            </a:extLst>
          </p:cNvPr>
          <p:cNvSpPr txBox="1"/>
          <p:nvPr/>
        </p:nvSpPr>
        <p:spPr>
          <a:xfrm>
            <a:off x="10415813" y="63370"/>
            <a:ext cx="1213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Team 2.02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A8C741F-E04A-46DC-A58B-666DF2B4B4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l="11111" r="2" b="2"/>
          <a:stretch/>
        </p:blipFill>
        <p:spPr>
          <a:xfrm>
            <a:off x="20" y="10"/>
            <a:ext cx="6095979" cy="68579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476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A picture containing person&#10;&#10;Description automatically generated">
            <a:extLst>
              <a:ext uri="{FF2B5EF4-FFF2-40B4-BE49-F238E27FC236}">
                <a16:creationId xmlns:a16="http://schemas.microsoft.com/office/drawing/2014/main" id="{DFE1CA1C-E593-4966-AA76-18DE19400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0623" y="1386491"/>
            <a:ext cx="6030182" cy="4154028"/>
          </a:xfrm>
          <a:prstGeom prst="rect">
            <a:avLst/>
          </a:prstGeom>
        </p:spPr>
      </p:pic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34B9DE3-1715-4EE3-99FA-C9BC12F5D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5BC668-7809-4D7A-96E8-780330513AC8}"/>
              </a:ext>
            </a:extLst>
          </p:cNvPr>
          <p:cNvSpPr txBox="1">
            <a:spLocks/>
          </p:cNvSpPr>
          <p:nvPr/>
        </p:nvSpPr>
        <p:spPr>
          <a:xfrm>
            <a:off x="10559430" y="6425292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0C5F98-0D80-473C-97AB-B1DA30166058}"/>
              </a:ext>
            </a:extLst>
          </p:cNvPr>
          <p:cNvSpPr txBox="1"/>
          <p:nvPr/>
        </p:nvSpPr>
        <p:spPr>
          <a:xfrm>
            <a:off x="10415813" y="63370"/>
            <a:ext cx="1213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Team 2.02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FE47C6-0C68-4BE6-8DCD-0E4E7492DD12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pic>
        <p:nvPicPr>
          <p:cNvPr id="2" name="Picture 1" descr="Dark and gloomy clouds">
            <a:extLst>
              <a:ext uri="{FF2B5EF4-FFF2-40B4-BE49-F238E27FC236}">
                <a16:creationId xmlns:a16="http://schemas.microsoft.com/office/drawing/2014/main" id="{7BD1710F-9FAD-4DF7-B56D-1C28BD5835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0000"/>
          </a:blip>
          <a:srcRect t="7855" r="-1" b="7854"/>
          <a:stretch/>
        </p:blipFill>
        <p:spPr>
          <a:xfrm>
            <a:off x="43036" y="-44161"/>
            <a:ext cx="12188932" cy="6857990"/>
          </a:xfrm>
          <a:prstGeom prst="rect">
            <a:avLst/>
          </a:prstGeom>
        </p:spPr>
      </p:pic>
      <p:pic>
        <p:nvPicPr>
          <p:cNvPr id="6" name="Picture 7" descr="A picture containing person&#10;&#10;Description automatically generated">
            <a:extLst>
              <a:ext uri="{FF2B5EF4-FFF2-40B4-BE49-F238E27FC236}">
                <a16:creationId xmlns:a16="http://schemas.microsoft.com/office/drawing/2014/main" id="{1235C5FF-2F27-4619-A9B3-8B45A256F4F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-11536" y="1399923"/>
            <a:ext cx="6414500" cy="44298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2A4654-0898-1445-90B5-60E8632DFCD2}"/>
              </a:ext>
            </a:extLst>
          </p:cNvPr>
          <p:cNvSpPr txBox="1"/>
          <p:nvPr/>
        </p:nvSpPr>
        <p:spPr>
          <a:xfrm>
            <a:off x="3671939" y="1911647"/>
            <a:ext cx="11078319" cy="36317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ea typeface="+mn-lt"/>
                <a:cs typeface="+mn-lt"/>
              </a:rPr>
              <a:t>41%</a:t>
            </a: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 of the caregivers 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reported </a:t>
            </a:r>
            <a:endParaRPr lang="en-US">
              <a:solidFill>
                <a:schemeClr val="bg1"/>
              </a:solidFill>
            </a:endParaRPr>
          </a:p>
          <a:p>
            <a:pPr algn="ctr"/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worsening 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of their </a:t>
            </a:r>
            <a:r>
              <a:rPr lang="en-US" sz="2800" i="1">
                <a:solidFill>
                  <a:schemeClr val="bg1"/>
                </a:solidFill>
                <a:ea typeface="+mn-lt"/>
                <a:cs typeface="+mn-lt"/>
              </a:rPr>
              <a:t>own</a:t>
            </a: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 health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en-US">
              <a:solidFill>
                <a:schemeClr val="bg1"/>
              </a:solidFill>
            </a:endParaRPr>
          </a:p>
          <a:p>
            <a:pPr algn="ctr"/>
            <a:endParaRPr lang="en-US" sz="3200">
              <a:solidFill>
                <a:schemeClr val="bg1"/>
              </a:solidFill>
            </a:endParaRPr>
          </a:p>
          <a:p>
            <a:pPr algn="ctr"/>
            <a:endParaRPr lang="en-US" sz="3200">
              <a:solidFill>
                <a:schemeClr val="bg1"/>
              </a:solidFill>
            </a:endParaRPr>
          </a:p>
          <a:p>
            <a:pPr algn="ctr"/>
            <a:r>
              <a:rPr lang="en-US" sz="3200">
                <a:solidFill>
                  <a:schemeClr val="bg1"/>
                </a:solidFill>
              </a:rPr>
              <a:t>Their needs are overlooked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88015D-74A0-4024-BEC3-866C1BAE6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bg1"/>
                </a:solidFill>
              </a:rPr>
              <a:t>Caring for a Child with Special Needs is a Challenge</a:t>
            </a:r>
          </a:p>
        </p:txBody>
      </p:sp>
    </p:spTree>
    <p:extLst>
      <p:ext uri="{BB962C8B-B14F-4D97-AF65-F5344CB8AC3E}">
        <p14:creationId xmlns:p14="http://schemas.microsoft.com/office/powerpoint/2010/main" val="1359031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34B9DE3-1715-4EE3-99FA-C9BC12F5D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AAD63F50-3D20-4910-899D-843E6FE9B7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l="9032" r="1298" b="-1"/>
          <a:stretch/>
        </p:blipFill>
        <p:spPr>
          <a:xfrm>
            <a:off x="-39258" y="-15701"/>
            <a:ext cx="6095979" cy="68579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388015D-74A0-4024-BEC3-866C1BAE6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799418"/>
            <a:ext cx="5310392" cy="29293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Caregiver</a:t>
            </a:r>
            <a:br>
              <a:rPr lang="en-US" sz="3200"/>
            </a:br>
            <a:r>
              <a:rPr lang="en-US" sz="3200">
                <a:solidFill>
                  <a:srgbClr val="FFFFFF"/>
                </a:solidFill>
              </a:rPr>
              <a:t>Anxiety &amp; Depression</a:t>
            </a:r>
            <a:br>
              <a:rPr lang="en-US" sz="3200">
                <a:solidFill>
                  <a:srgbClr val="FFFFFF"/>
                </a:solidFill>
              </a:rPr>
            </a:br>
            <a:r>
              <a:rPr lang="en-US" sz="3200">
                <a:solidFill>
                  <a:srgbClr val="FFFFFF"/>
                </a:solidFill>
              </a:rPr>
              <a:t>Causes Economic Losses</a:t>
            </a:r>
          </a:p>
        </p:txBody>
      </p:sp>
      <p:pic>
        <p:nvPicPr>
          <p:cNvPr id="6" name="Picture 5" descr="Dark and gloomy clouds">
            <a:extLst>
              <a:ext uri="{FF2B5EF4-FFF2-40B4-BE49-F238E27FC236}">
                <a16:creationId xmlns:a16="http://schemas.microsoft.com/office/drawing/2014/main" id="{BA43D5D0-022E-A246-8D9A-426990C297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l="9389" r="31142" b="1"/>
          <a:stretch/>
        </p:blipFill>
        <p:spPr>
          <a:xfrm>
            <a:off x="6095999" y="62099"/>
            <a:ext cx="6096001" cy="684231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70092-FF72-423D-BE89-05C2AA72A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100584"/>
            <a:ext cx="64008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0553ECD-7F6D-420D-93CA-D8D15EB427AC}" type="slidenum">
              <a:rPr lang="en-US" sz="9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sz="900">
              <a:solidFill>
                <a:srgbClr val="FFFFFF"/>
              </a:solidFill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12A4654-0898-1445-90B5-60E8632DFCD2}"/>
              </a:ext>
            </a:extLst>
          </p:cNvPr>
          <p:cNvSpPr txBox="1"/>
          <p:nvPr/>
        </p:nvSpPr>
        <p:spPr>
          <a:xfrm>
            <a:off x="5705608" y="3547549"/>
            <a:ext cx="5533671" cy="22996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8800" b="1">
                <a:solidFill>
                  <a:srgbClr val="FFFFFF"/>
                </a:solidFill>
              </a:rPr>
              <a:t>$3.3B</a:t>
            </a:r>
          </a:p>
          <a:p>
            <a:pPr algn="r">
              <a:spcAft>
                <a:spcPts val="600"/>
              </a:spcAft>
            </a:pPr>
            <a:r>
              <a:rPr lang="en-US" sz="3200">
                <a:solidFill>
                  <a:srgbClr val="FFFFFF"/>
                </a:solidFill>
              </a:rPr>
              <a:t>in lost wages</a:t>
            </a:r>
            <a:endParaRPr lang="en-US" sz="2800">
              <a:solidFill>
                <a:srgbClr val="000000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5BC668-7809-4D7A-96E8-780330513AC8}"/>
              </a:ext>
            </a:extLst>
          </p:cNvPr>
          <p:cNvSpPr txBox="1">
            <a:spLocks/>
          </p:cNvSpPr>
          <p:nvPr/>
        </p:nvSpPr>
        <p:spPr>
          <a:xfrm>
            <a:off x="10989591" y="6425292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0C5F98-0D80-473C-97AB-B1DA30166058}"/>
              </a:ext>
            </a:extLst>
          </p:cNvPr>
          <p:cNvSpPr txBox="1"/>
          <p:nvPr/>
        </p:nvSpPr>
        <p:spPr>
          <a:xfrm>
            <a:off x="10415813" y="63370"/>
            <a:ext cx="1213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Team 2.02</a:t>
            </a:r>
          </a:p>
        </p:txBody>
      </p:sp>
    </p:spTree>
    <p:extLst>
      <p:ext uri="{BB962C8B-B14F-4D97-AF65-F5344CB8AC3E}">
        <p14:creationId xmlns:p14="http://schemas.microsoft.com/office/powerpoint/2010/main" val="2071945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34B9DE3-1715-4EE3-99FA-C9BC12F5D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ark and gloomy clouds">
            <a:extLst>
              <a:ext uri="{FF2B5EF4-FFF2-40B4-BE49-F238E27FC236}">
                <a16:creationId xmlns:a16="http://schemas.microsoft.com/office/drawing/2014/main" id="{BA43D5D0-022E-A246-8D9A-426990C297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7855" r="-1" b="7854"/>
          <a:stretch/>
        </p:blipFill>
        <p:spPr>
          <a:xfrm>
            <a:off x="20" y="1996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DF659E-A1AE-5944-AD11-FD9F70131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832" y="1883500"/>
            <a:ext cx="11013037" cy="2589675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>
                <a:solidFill>
                  <a:srgbClr val="FFFFFF"/>
                </a:solidFill>
              </a:rPr>
              <a:t>How do we improve </a:t>
            </a:r>
            <a:r>
              <a:rPr lang="en-US" sz="4000" b="1" i="1">
                <a:solidFill>
                  <a:srgbClr val="FFFFFF"/>
                </a:solidFill>
              </a:rPr>
              <a:t>access</a:t>
            </a:r>
            <a:r>
              <a:rPr lang="en-US" sz="4000" b="1">
                <a:solidFill>
                  <a:srgbClr val="FFFFFF"/>
                </a:solidFill>
              </a:rPr>
              <a:t> to mental health services to identify and treat anxiety &amp; depression among caregivers of special needs children in medical deserts?</a:t>
            </a:r>
            <a:r>
              <a:rPr lang="en-US" sz="4000">
                <a:solidFill>
                  <a:srgbClr val="FFFFFF"/>
                </a:solidFill>
              </a:rPr>
              <a:t> </a:t>
            </a:r>
            <a:endParaRPr lang="en-US" sz="4000">
              <a:solidFill>
                <a:srgbClr val="FF0000"/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95BC668-7809-4D7A-96E8-780330513AC8}"/>
              </a:ext>
            </a:extLst>
          </p:cNvPr>
          <p:cNvSpPr txBox="1">
            <a:spLocks/>
          </p:cNvSpPr>
          <p:nvPr/>
        </p:nvSpPr>
        <p:spPr>
          <a:xfrm>
            <a:off x="11346010" y="6425292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0C5F98-0D80-473C-97AB-B1DA30166058}"/>
              </a:ext>
            </a:extLst>
          </p:cNvPr>
          <p:cNvSpPr txBox="1"/>
          <p:nvPr/>
        </p:nvSpPr>
        <p:spPr>
          <a:xfrm>
            <a:off x="10415813" y="63370"/>
            <a:ext cx="1213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Team 2.02</a:t>
            </a:r>
          </a:p>
        </p:txBody>
      </p:sp>
    </p:spTree>
    <p:extLst>
      <p:ext uri="{BB962C8B-B14F-4D97-AF65-F5344CB8AC3E}">
        <p14:creationId xmlns:p14="http://schemas.microsoft.com/office/powerpoint/2010/main" val="160113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C7167700-83FA-4199-B836-3A843F891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3" t="9705" r="10870" b="19966"/>
          <a:stretch/>
        </p:blipFill>
        <p:spPr bwMode="auto">
          <a:xfrm>
            <a:off x="4867743" y="4526977"/>
            <a:ext cx="1058282" cy="120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3CFF12-EDA4-4CED-98CD-99011700F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Solution: Constant Connection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0E352-8C90-4F78-81BC-465AB6BF9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7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C640CB8-498F-4767-8F06-8922117774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0063789"/>
              </p:ext>
            </p:extLst>
          </p:nvPr>
        </p:nvGraphicFramePr>
        <p:xfrm>
          <a:off x="861650" y="1361492"/>
          <a:ext cx="10141527" cy="6690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855AF4E-E8BA-42B6-9C0C-B0D905ED9393}"/>
              </a:ext>
            </a:extLst>
          </p:cNvPr>
          <p:cNvSpPr/>
          <p:nvPr/>
        </p:nvSpPr>
        <p:spPr bwMode="auto">
          <a:xfrm>
            <a:off x="9734093" y="2862560"/>
            <a:ext cx="747836" cy="782928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pic>
        <p:nvPicPr>
          <p:cNvPr id="7" name="Graphic 6" descr="Family with girl outline">
            <a:extLst>
              <a:ext uri="{FF2B5EF4-FFF2-40B4-BE49-F238E27FC236}">
                <a16:creationId xmlns:a16="http://schemas.microsoft.com/office/drawing/2014/main" id="{2CC2F499-6B2F-43F7-AD14-825E7DAD04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4342" y="2541872"/>
            <a:ext cx="1303852" cy="130385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D1BD7DE-6C2C-4FB3-AEC9-09058D1B0DE6}"/>
              </a:ext>
            </a:extLst>
          </p:cNvPr>
          <p:cNvGrpSpPr/>
          <p:nvPr/>
        </p:nvGrpSpPr>
        <p:grpSpPr>
          <a:xfrm>
            <a:off x="2743256" y="2839884"/>
            <a:ext cx="1129402" cy="1005840"/>
            <a:chOff x="1060814" y="2543209"/>
            <a:chExt cx="526874" cy="516155"/>
          </a:xfrm>
          <a:solidFill>
            <a:schemeClr val="accent1">
              <a:lumMod val="75000"/>
            </a:schemeClr>
          </a:solidFill>
        </p:grpSpPr>
        <p:pic>
          <p:nvPicPr>
            <p:cNvPr id="10" name="Graphic 9" descr="Doctor male outline">
              <a:extLst>
                <a:ext uri="{FF2B5EF4-FFF2-40B4-BE49-F238E27FC236}">
                  <a16:creationId xmlns:a16="http://schemas.microsoft.com/office/drawing/2014/main" id="{B77362B4-94FD-4D1D-9A87-BAC9B084E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388688" y="2567265"/>
              <a:ext cx="199000" cy="199000"/>
            </a:xfrm>
            <a:prstGeom prst="rect">
              <a:avLst/>
            </a:prstGeom>
          </p:spPr>
        </p:pic>
        <p:pic>
          <p:nvPicPr>
            <p:cNvPr id="11" name="Graphic 10" descr="Hospital outline">
              <a:extLst>
                <a:ext uri="{FF2B5EF4-FFF2-40B4-BE49-F238E27FC236}">
                  <a16:creationId xmlns:a16="http://schemas.microsoft.com/office/drawing/2014/main" id="{C7F3310D-B9E4-46B4-B037-820EBE60A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60814" y="2543209"/>
              <a:ext cx="516155" cy="516155"/>
            </a:xfrm>
            <a:prstGeom prst="rect">
              <a:avLst/>
            </a:prstGeom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9A406C3-F728-41AC-AAB5-79356A9F2444}"/>
              </a:ext>
            </a:extLst>
          </p:cNvPr>
          <p:cNvCxnSpPr>
            <a:cxnSpLocks/>
            <a:endCxn id="11" idx="1"/>
          </p:cNvCxnSpPr>
          <p:nvPr/>
        </p:nvCxnSpPr>
        <p:spPr bwMode="auto">
          <a:xfrm>
            <a:off x="2551521" y="3342804"/>
            <a:ext cx="191735" cy="0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708E5E2-E9BD-43D3-961A-BF818E1ED609}"/>
              </a:ext>
            </a:extLst>
          </p:cNvPr>
          <p:cNvSpPr txBox="1"/>
          <p:nvPr/>
        </p:nvSpPr>
        <p:spPr>
          <a:xfrm>
            <a:off x="2530718" y="3156565"/>
            <a:ext cx="210866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">
                <a:solidFill>
                  <a:schemeClr val="tx2"/>
                </a:solidFill>
              </a:rPr>
              <a:t>Visit</a:t>
            </a:r>
          </a:p>
        </p:txBody>
      </p:sp>
      <p:pic>
        <p:nvPicPr>
          <p:cNvPr id="14" name="Graphic 13" descr="Document outline">
            <a:extLst>
              <a:ext uri="{FF2B5EF4-FFF2-40B4-BE49-F238E27FC236}">
                <a16:creationId xmlns:a16="http://schemas.microsoft.com/office/drawing/2014/main" id="{23DC1AF2-F3CB-4ADA-AE8A-6DC0061DC1F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161421" y="2802671"/>
            <a:ext cx="1106425" cy="110642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DFD7F2-6AB5-4F63-A0C1-4FAA5A84D655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 bwMode="auto">
          <a:xfrm>
            <a:off x="3849681" y="3342804"/>
            <a:ext cx="311740" cy="13080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3E739BB-D457-483B-AA31-FC4C981BAE6B}"/>
              </a:ext>
            </a:extLst>
          </p:cNvPr>
          <p:cNvSpPr txBox="1"/>
          <p:nvPr/>
        </p:nvSpPr>
        <p:spPr>
          <a:xfrm>
            <a:off x="4188434" y="3894739"/>
            <a:ext cx="110642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0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/>
              <a:t>Constant Connection Form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9D7BCB-839A-4D3A-8354-8725D3C3B3F9}"/>
              </a:ext>
            </a:extLst>
          </p:cNvPr>
          <p:cNvSpPr txBox="1"/>
          <p:nvPr/>
        </p:nvSpPr>
        <p:spPr>
          <a:xfrm>
            <a:off x="3874468" y="3200163"/>
            <a:ext cx="1990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">
                <a:solidFill>
                  <a:schemeClr val="tx2"/>
                </a:solidFill>
              </a:rPr>
              <a:t>Fill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FD56678-89C3-48E2-97C6-8BDD9E1BED2C}"/>
              </a:ext>
            </a:extLst>
          </p:cNvPr>
          <p:cNvGrpSpPr/>
          <p:nvPr/>
        </p:nvGrpSpPr>
        <p:grpSpPr>
          <a:xfrm>
            <a:off x="9767803" y="2938818"/>
            <a:ext cx="698693" cy="728653"/>
            <a:chOff x="8162949" y="2352529"/>
            <a:chExt cx="845418" cy="881670"/>
          </a:xfrm>
        </p:grpSpPr>
        <p:pic>
          <p:nvPicPr>
            <p:cNvPr id="19" name="Graphic 18" descr="Email outline">
              <a:extLst>
                <a:ext uri="{FF2B5EF4-FFF2-40B4-BE49-F238E27FC236}">
                  <a16:creationId xmlns:a16="http://schemas.microsoft.com/office/drawing/2014/main" id="{25E41795-A765-48BE-9085-FAF2711EA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162949" y="2352529"/>
              <a:ext cx="352541" cy="352541"/>
            </a:xfrm>
            <a:prstGeom prst="rect">
              <a:avLst/>
            </a:prstGeom>
          </p:spPr>
        </p:pic>
        <p:pic>
          <p:nvPicPr>
            <p:cNvPr id="20" name="Graphic 19" descr="Chat bubble outline">
              <a:extLst>
                <a:ext uri="{FF2B5EF4-FFF2-40B4-BE49-F238E27FC236}">
                  <a16:creationId xmlns:a16="http://schemas.microsoft.com/office/drawing/2014/main" id="{F8844793-07EB-4F71-A8DE-01E7EC11A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395337" y="2764967"/>
              <a:ext cx="469232" cy="469232"/>
            </a:xfrm>
            <a:prstGeom prst="rect">
              <a:avLst/>
            </a:prstGeom>
          </p:spPr>
        </p:pic>
        <p:pic>
          <p:nvPicPr>
            <p:cNvPr id="21" name="Graphic 20" descr="Send outline">
              <a:extLst>
                <a:ext uri="{FF2B5EF4-FFF2-40B4-BE49-F238E27FC236}">
                  <a16:creationId xmlns:a16="http://schemas.microsoft.com/office/drawing/2014/main" id="{E915EF36-75FD-404A-A4B4-C75AD2BC5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620572" y="2366006"/>
              <a:ext cx="387795" cy="387795"/>
            </a:xfrm>
            <a:prstGeom prst="rect">
              <a:avLst/>
            </a:prstGeom>
          </p:spPr>
        </p:pic>
      </p:grpSp>
      <p:pic>
        <p:nvPicPr>
          <p:cNvPr id="22" name="Graphic 21" descr="Check In outline">
            <a:extLst>
              <a:ext uri="{FF2B5EF4-FFF2-40B4-BE49-F238E27FC236}">
                <a16:creationId xmlns:a16="http://schemas.microsoft.com/office/drawing/2014/main" id="{4545F7D7-1AAA-45F7-87C1-830144DE3FF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745569" y="5159352"/>
            <a:ext cx="264870" cy="24079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387267E-5840-44F0-9EB8-2D0B3D37D14C}"/>
              </a:ext>
            </a:extLst>
          </p:cNvPr>
          <p:cNvGrpSpPr/>
          <p:nvPr/>
        </p:nvGrpSpPr>
        <p:grpSpPr>
          <a:xfrm>
            <a:off x="9888845" y="4680999"/>
            <a:ext cx="1026729" cy="914400"/>
            <a:chOff x="1060814" y="2543209"/>
            <a:chExt cx="526874" cy="516155"/>
          </a:xfrm>
          <a:solidFill>
            <a:schemeClr val="accent1">
              <a:lumMod val="75000"/>
            </a:schemeClr>
          </a:solidFill>
        </p:grpSpPr>
        <p:pic>
          <p:nvPicPr>
            <p:cNvPr id="24" name="Graphic 23" descr="Doctor male outline">
              <a:extLst>
                <a:ext uri="{FF2B5EF4-FFF2-40B4-BE49-F238E27FC236}">
                  <a16:creationId xmlns:a16="http://schemas.microsoft.com/office/drawing/2014/main" id="{26C46666-CC77-40B7-BB48-9918FAFE0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388688" y="2567265"/>
              <a:ext cx="199000" cy="199000"/>
            </a:xfrm>
            <a:prstGeom prst="rect">
              <a:avLst/>
            </a:prstGeom>
          </p:spPr>
        </p:pic>
        <p:pic>
          <p:nvPicPr>
            <p:cNvPr id="25" name="Graphic 24" descr="Hospital outline">
              <a:extLst>
                <a:ext uri="{FF2B5EF4-FFF2-40B4-BE49-F238E27FC236}">
                  <a16:creationId xmlns:a16="http://schemas.microsoft.com/office/drawing/2014/main" id="{46E424D1-948B-4AE6-B8E1-B8D2D89C4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060814" y="2543209"/>
              <a:ext cx="516155" cy="516155"/>
            </a:xfrm>
            <a:prstGeom prst="rect">
              <a:avLst/>
            </a:prstGeom>
          </p:spPr>
        </p:pic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8B0C1FD-06EE-4590-A086-B2CBC05114D2}"/>
              </a:ext>
            </a:extLst>
          </p:cNvPr>
          <p:cNvCxnSpPr>
            <a:cxnSpLocks/>
            <a:stCxn id="46" idx="3"/>
          </p:cNvCxnSpPr>
          <p:nvPr/>
        </p:nvCxnSpPr>
        <p:spPr bwMode="auto">
          <a:xfrm>
            <a:off x="4629766" y="5284736"/>
            <a:ext cx="227230" cy="733"/>
          </a:xfrm>
          <a:prstGeom prst="straightConnector1">
            <a:avLst/>
          </a:prstGeom>
          <a:solidFill>
            <a:srgbClr val="C0C0C0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9262018D-55A1-4FC8-9E44-A19213573CCA}"/>
              </a:ext>
            </a:extLst>
          </p:cNvPr>
          <p:cNvCxnSpPr>
            <a:cxnSpLocks/>
            <a:stCxn id="14" idx="3"/>
          </p:cNvCxnSpPr>
          <p:nvPr/>
        </p:nvCxnSpPr>
        <p:spPr bwMode="auto">
          <a:xfrm>
            <a:off x="5267846" y="3355884"/>
            <a:ext cx="976679" cy="945708"/>
          </a:xfrm>
          <a:prstGeom prst="bentConnector3">
            <a:avLst>
              <a:gd name="adj1" fmla="val 12664"/>
            </a:avLst>
          </a:prstGeom>
          <a:ln>
            <a:solidFill>
              <a:srgbClr val="00B050"/>
            </a:solidFill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30" name="Graphic 21" descr="Head with gears outline">
            <a:extLst>
              <a:ext uri="{FF2B5EF4-FFF2-40B4-BE49-F238E27FC236}">
                <a16:creationId xmlns:a16="http://schemas.microsoft.com/office/drawing/2014/main" id="{416EDB04-F19F-4A8D-B6D8-9B4C56F6B5E0}"/>
              </a:ext>
            </a:extLst>
          </p:cNvPr>
          <p:cNvGrpSpPr/>
          <p:nvPr/>
        </p:nvGrpSpPr>
        <p:grpSpPr>
          <a:xfrm>
            <a:off x="6252981" y="3772838"/>
            <a:ext cx="1147995" cy="1238703"/>
            <a:chOff x="4899092" y="3375566"/>
            <a:chExt cx="648013" cy="769137"/>
          </a:xfrm>
          <a:solidFill>
            <a:schemeClr val="accent2"/>
          </a:solidFill>
        </p:grpSpPr>
        <p:sp>
          <p:nvSpPr>
            <p:cNvPr id="31" name="Graphic 21" descr="Head with gears outline">
              <a:extLst>
                <a:ext uri="{FF2B5EF4-FFF2-40B4-BE49-F238E27FC236}">
                  <a16:creationId xmlns:a16="http://schemas.microsoft.com/office/drawing/2014/main" id="{727A9B50-DFB0-42B1-9025-AB73563732F2}"/>
                </a:ext>
              </a:extLst>
            </p:cNvPr>
            <p:cNvSpPr/>
            <p:nvPr/>
          </p:nvSpPr>
          <p:spPr>
            <a:xfrm>
              <a:off x="5173631" y="3517054"/>
              <a:ext cx="76200" cy="76200"/>
            </a:xfrm>
            <a:custGeom>
              <a:avLst/>
              <a:gdLst>
                <a:gd name="connsiteX0" fmla="*/ 38100 w 76200"/>
                <a:gd name="connsiteY0" fmla="*/ 76200 h 76200"/>
                <a:gd name="connsiteX1" fmla="*/ 76200 w 76200"/>
                <a:gd name="connsiteY1" fmla="*/ 38100 h 76200"/>
                <a:gd name="connsiteX2" fmla="*/ 38100 w 76200"/>
                <a:gd name="connsiteY2" fmla="*/ 0 h 76200"/>
                <a:gd name="connsiteX3" fmla="*/ 0 w 76200"/>
                <a:gd name="connsiteY3" fmla="*/ 38100 h 76200"/>
                <a:gd name="connsiteX4" fmla="*/ 38100 w 76200"/>
                <a:gd name="connsiteY4" fmla="*/ 76200 h 76200"/>
                <a:gd name="connsiteX5" fmla="*/ 38100 w 76200"/>
                <a:gd name="connsiteY5" fmla="*/ 19050 h 76200"/>
                <a:gd name="connsiteX6" fmla="*/ 57150 w 76200"/>
                <a:gd name="connsiteY6" fmla="*/ 38100 h 76200"/>
                <a:gd name="connsiteX7" fmla="*/ 38100 w 76200"/>
                <a:gd name="connsiteY7" fmla="*/ 57150 h 76200"/>
                <a:gd name="connsiteX8" fmla="*/ 19050 w 76200"/>
                <a:gd name="connsiteY8" fmla="*/ 38100 h 76200"/>
                <a:gd name="connsiteX9" fmla="*/ 38100 w 76200"/>
                <a:gd name="connsiteY9" fmla="*/ 190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38100" y="76200"/>
                  </a:moveTo>
                  <a:cubicBezTo>
                    <a:pt x="59142" y="76200"/>
                    <a:pt x="76200" y="59142"/>
                    <a:pt x="76200" y="38100"/>
                  </a:cubicBezTo>
                  <a:cubicBezTo>
                    <a:pt x="76200" y="17058"/>
                    <a:pt x="59142" y="0"/>
                    <a:pt x="38100" y="0"/>
                  </a:cubicBezTo>
                  <a:cubicBezTo>
                    <a:pt x="17058" y="0"/>
                    <a:pt x="0" y="17058"/>
                    <a:pt x="0" y="38100"/>
                  </a:cubicBezTo>
                  <a:cubicBezTo>
                    <a:pt x="125" y="59090"/>
                    <a:pt x="17110" y="76075"/>
                    <a:pt x="38100" y="76200"/>
                  </a:cubicBezTo>
                  <a:close/>
                  <a:moveTo>
                    <a:pt x="38100" y="19050"/>
                  </a:moveTo>
                  <a:cubicBezTo>
                    <a:pt x="48621" y="19050"/>
                    <a:pt x="57150" y="27579"/>
                    <a:pt x="57150" y="38100"/>
                  </a:cubicBezTo>
                  <a:cubicBezTo>
                    <a:pt x="57150" y="48621"/>
                    <a:pt x="48621" y="57150"/>
                    <a:pt x="38100" y="57150"/>
                  </a:cubicBezTo>
                  <a:cubicBezTo>
                    <a:pt x="27579" y="57150"/>
                    <a:pt x="19050" y="48621"/>
                    <a:pt x="19050" y="38100"/>
                  </a:cubicBezTo>
                  <a:cubicBezTo>
                    <a:pt x="19183" y="27635"/>
                    <a:pt x="27635" y="19183"/>
                    <a:pt x="38100" y="19050"/>
                  </a:cubicBezTo>
                  <a:close/>
                </a:path>
              </a:pathLst>
            </a:custGeom>
            <a:grpFill/>
            <a:ln w="952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2000" b="1"/>
            </a:p>
          </p:txBody>
        </p:sp>
        <p:sp>
          <p:nvSpPr>
            <p:cNvPr id="32" name="Graphic 21" descr="Head with gears outline">
              <a:extLst>
                <a:ext uri="{FF2B5EF4-FFF2-40B4-BE49-F238E27FC236}">
                  <a16:creationId xmlns:a16="http://schemas.microsoft.com/office/drawing/2014/main" id="{EEC5EBD0-BC1D-4829-B592-EF30D72C103D}"/>
                </a:ext>
              </a:extLst>
            </p:cNvPr>
            <p:cNvSpPr/>
            <p:nvPr/>
          </p:nvSpPr>
          <p:spPr>
            <a:xfrm>
              <a:off x="5059331" y="3701201"/>
              <a:ext cx="76200" cy="76200"/>
            </a:xfrm>
            <a:custGeom>
              <a:avLst/>
              <a:gdLst>
                <a:gd name="connsiteX0" fmla="*/ 38100 w 76200"/>
                <a:gd name="connsiteY0" fmla="*/ 76200 h 76200"/>
                <a:gd name="connsiteX1" fmla="*/ 76200 w 76200"/>
                <a:gd name="connsiteY1" fmla="*/ 38100 h 76200"/>
                <a:gd name="connsiteX2" fmla="*/ 38100 w 76200"/>
                <a:gd name="connsiteY2" fmla="*/ 0 h 76200"/>
                <a:gd name="connsiteX3" fmla="*/ 0 w 76200"/>
                <a:gd name="connsiteY3" fmla="*/ 38100 h 76200"/>
                <a:gd name="connsiteX4" fmla="*/ 38100 w 76200"/>
                <a:gd name="connsiteY4" fmla="*/ 76200 h 76200"/>
                <a:gd name="connsiteX5" fmla="*/ 38100 w 76200"/>
                <a:gd name="connsiteY5" fmla="*/ 19050 h 76200"/>
                <a:gd name="connsiteX6" fmla="*/ 57150 w 76200"/>
                <a:gd name="connsiteY6" fmla="*/ 38100 h 76200"/>
                <a:gd name="connsiteX7" fmla="*/ 38100 w 76200"/>
                <a:gd name="connsiteY7" fmla="*/ 57150 h 76200"/>
                <a:gd name="connsiteX8" fmla="*/ 19050 w 76200"/>
                <a:gd name="connsiteY8" fmla="*/ 38100 h 76200"/>
                <a:gd name="connsiteX9" fmla="*/ 38100 w 76200"/>
                <a:gd name="connsiteY9" fmla="*/ 190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38100" y="76200"/>
                  </a:moveTo>
                  <a:cubicBezTo>
                    <a:pt x="59142" y="76200"/>
                    <a:pt x="76200" y="59142"/>
                    <a:pt x="76200" y="38100"/>
                  </a:cubicBezTo>
                  <a:cubicBezTo>
                    <a:pt x="76200" y="17058"/>
                    <a:pt x="59142" y="0"/>
                    <a:pt x="38100" y="0"/>
                  </a:cubicBezTo>
                  <a:cubicBezTo>
                    <a:pt x="17058" y="0"/>
                    <a:pt x="0" y="17058"/>
                    <a:pt x="0" y="38100"/>
                  </a:cubicBezTo>
                  <a:cubicBezTo>
                    <a:pt x="0" y="59142"/>
                    <a:pt x="17058" y="76200"/>
                    <a:pt x="38100" y="76200"/>
                  </a:cubicBezTo>
                  <a:close/>
                  <a:moveTo>
                    <a:pt x="38100" y="19050"/>
                  </a:moveTo>
                  <a:cubicBezTo>
                    <a:pt x="48621" y="19050"/>
                    <a:pt x="57150" y="27579"/>
                    <a:pt x="57150" y="38100"/>
                  </a:cubicBezTo>
                  <a:cubicBezTo>
                    <a:pt x="57150" y="48621"/>
                    <a:pt x="48621" y="57150"/>
                    <a:pt x="38100" y="57150"/>
                  </a:cubicBezTo>
                  <a:cubicBezTo>
                    <a:pt x="27579" y="57150"/>
                    <a:pt x="19050" y="48621"/>
                    <a:pt x="19050" y="38100"/>
                  </a:cubicBezTo>
                  <a:cubicBezTo>
                    <a:pt x="19050" y="27579"/>
                    <a:pt x="27579" y="19050"/>
                    <a:pt x="38100" y="19050"/>
                  </a:cubicBezTo>
                  <a:close/>
                </a:path>
              </a:pathLst>
            </a:custGeom>
            <a:grpFill/>
            <a:ln w="952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2000" b="1"/>
            </a:p>
          </p:txBody>
        </p:sp>
        <p:sp>
          <p:nvSpPr>
            <p:cNvPr id="33" name="Graphic 21" descr="Head with gears outline">
              <a:extLst>
                <a:ext uri="{FF2B5EF4-FFF2-40B4-BE49-F238E27FC236}">
                  <a16:creationId xmlns:a16="http://schemas.microsoft.com/office/drawing/2014/main" id="{0AC6F747-DDFB-429C-A765-C5237AE4C77A}"/>
                </a:ext>
              </a:extLst>
            </p:cNvPr>
            <p:cNvSpPr/>
            <p:nvPr/>
          </p:nvSpPr>
          <p:spPr>
            <a:xfrm>
              <a:off x="4989542" y="3629534"/>
              <a:ext cx="216779" cy="216808"/>
            </a:xfrm>
            <a:custGeom>
              <a:avLst/>
              <a:gdLst>
                <a:gd name="connsiteX0" fmla="*/ 30832 w 216779"/>
                <a:gd name="connsiteY0" fmla="*/ 151495 h 216808"/>
                <a:gd name="connsiteX1" fmla="*/ 22670 w 216779"/>
                <a:gd name="connsiteY1" fmla="*/ 175079 h 216808"/>
                <a:gd name="connsiteX2" fmla="*/ 40767 w 216779"/>
                <a:gd name="connsiteY2" fmla="*/ 193224 h 216808"/>
                <a:gd name="connsiteX3" fmla="*/ 64351 w 216779"/>
                <a:gd name="connsiteY3" fmla="*/ 185966 h 216808"/>
                <a:gd name="connsiteX4" fmla="*/ 84353 w 216779"/>
                <a:gd name="connsiteY4" fmla="*/ 194129 h 216808"/>
                <a:gd name="connsiteX5" fmla="*/ 95221 w 216779"/>
                <a:gd name="connsiteY5" fmla="*/ 216808 h 216808"/>
                <a:gd name="connsiteX6" fmla="*/ 120615 w 216779"/>
                <a:gd name="connsiteY6" fmla="*/ 216808 h 216808"/>
                <a:gd name="connsiteX7" fmla="*/ 130597 w 216779"/>
                <a:gd name="connsiteY7" fmla="*/ 195034 h 216808"/>
                <a:gd name="connsiteX8" fmla="*/ 150600 w 216779"/>
                <a:gd name="connsiteY8" fmla="*/ 186871 h 216808"/>
                <a:gd name="connsiteX9" fmla="*/ 174174 w 216779"/>
                <a:gd name="connsiteY9" fmla="*/ 195034 h 216808"/>
                <a:gd name="connsiteX10" fmla="*/ 192272 w 216779"/>
                <a:gd name="connsiteY10" fmla="*/ 176936 h 216808"/>
                <a:gd name="connsiteX11" fmla="*/ 185042 w 216779"/>
                <a:gd name="connsiteY11" fmla="*/ 153305 h 216808"/>
                <a:gd name="connsiteX12" fmla="*/ 193205 w 216779"/>
                <a:gd name="connsiteY12" fmla="*/ 133350 h 216808"/>
                <a:gd name="connsiteX13" fmla="*/ 215875 w 216779"/>
                <a:gd name="connsiteY13" fmla="*/ 122463 h 216808"/>
                <a:gd name="connsiteX14" fmla="*/ 216779 w 216779"/>
                <a:gd name="connsiteY14" fmla="*/ 95250 h 216808"/>
                <a:gd name="connsiteX15" fmla="*/ 194081 w 216779"/>
                <a:gd name="connsiteY15" fmla="*/ 84411 h 216808"/>
                <a:gd name="connsiteX16" fmla="*/ 185918 w 216779"/>
                <a:gd name="connsiteY16" fmla="*/ 64408 h 216808"/>
                <a:gd name="connsiteX17" fmla="*/ 194081 w 216779"/>
                <a:gd name="connsiteY17" fmla="*/ 40824 h 216808"/>
                <a:gd name="connsiteX18" fmla="*/ 175984 w 216779"/>
                <a:gd name="connsiteY18" fmla="*/ 22679 h 216808"/>
                <a:gd name="connsiteX19" fmla="*/ 152400 w 216779"/>
                <a:gd name="connsiteY19" fmla="*/ 30842 h 216808"/>
                <a:gd name="connsiteX20" fmla="*/ 132445 w 216779"/>
                <a:gd name="connsiteY20" fmla="*/ 22679 h 216808"/>
                <a:gd name="connsiteX21" fmla="*/ 121568 w 216779"/>
                <a:gd name="connsiteY21" fmla="*/ 0 h 216808"/>
                <a:gd name="connsiteX22" fmla="*/ 95221 w 216779"/>
                <a:gd name="connsiteY22" fmla="*/ 0 h 216808"/>
                <a:gd name="connsiteX23" fmla="*/ 84344 w 216779"/>
                <a:gd name="connsiteY23" fmla="*/ 22679 h 216808"/>
                <a:gd name="connsiteX24" fmla="*/ 64341 w 216779"/>
                <a:gd name="connsiteY24" fmla="*/ 30842 h 216808"/>
                <a:gd name="connsiteX25" fmla="*/ 40757 w 216779"/>
                <a:gd name="connsiteY25" fmla="*/ 22679 h 216808"/>
                <a:gd name="connsiteX26" fmla="*/ 22660 w 216779"/>
                <a:gd name="connsiteY26" fmla="*/ 40824 h 216808"/>
                <a:gd name="connsiteX27" fmla="*/ 30832 w 216779"/>
                <a:gd name="connsiteY27" fmla="*/ 64408 h 216808"/>
                <a:gd name="connsiteX28" fmla="*/ 22670 w 216779"/>
                <a:gd name="connsiteY28" fmla="*/ 84363 h 216808"/>
                <a:gd name="connsiteX29" fmla="*/ 0 w 216779"/>
                <a:gd name="connsiteY29" fmla="*/ 95250 h 216808"/>
                <a:gd name="connsiteX30" fmla="*/ 0 w 216779"/>
                <a:gd name="connsiteY30" fmla="*/ 120653 h 216808"/>
                <a:gd name="connsiteX31" fmla="*/ 22670 w 216779"/>
                <a:gd name="connsiteY31" fmla="*/ 131540 h 216808"/>
                <a:gd name="connsiteX32" fmla="*/ 30832 w 216779"/>
                <a:gd name="connsiteY32" fmla="*/ 151495 h 216808"/>
                <a:gd name="connsiteX33" fmla="*/ 19050 w 216779"/>
                <a:gd name="connsiteY33" fmla="*/ 107271 h 216808"/>
                <a:gd name="connsiteX34" fmla="*/ 30918 w 216779"/>
                <a:gd name="connsiteY34" fmla="*/ 101556 h 216808"/>
                <a:gd name="connsiteX35" fmla="*/ 38986 w 216779"/>
                <a:gd name="connsiteY35" fmla="*/ 97688 h 216808"/>
                <a:gd name="connsiteX36" fmla="*/ 41148 w 216779"/>
                <a:gd name="connsiteY36" fmla="*/ 89002 h 216808"/>
                <a:gd name="connsiteX37" fmla="*/ 47377 w 216779"/>
                <a:gd name="connsiteY37" fmla="*/ 73876 h 216808"/>
                <a:gd name="connsiteX38" fmla="*/ 51664 w 216779"/>
                <a:gd name="connsiteY38" fmla="*/ 66370 h 216808"/>
                <a:gd name="connsiteX39" fmla="*/ 48806 w 216779"/>
                <a:gd name="connsiteY39" fmla="*/ 58198 h 216808"/>
                <a:gd name="connsiteX40" fmla="*/ 44539 w 216779"/>
                <a:gd name="connsiteY40" fmla="*/ 45882 h 216808"/>
                <a:gd name="connsiteX41" fmla="*/ 45815 w 216779"/>
                <a:gd name="connsiteY41" fmla="*/ 44606 h 216808"/>
                <a:gd name="connsiteX42" fmla="*/ 58131 w 216779"/>
                <a:gd name="connsiteY42" fmla="*/ 48863 h 216808"/>
                <a:gd name="connsiteX43" fmla="*/ 66304 w 216779"/>
                <a:gd name="connsiteY43" fmla="*/ 51721 h 216808"/>
                <a:gd name="connsiteX44" fmla="*/ 73809 w 216779"/>
                <a:gd name="connsiteY44" fmla="*/ 47434 h 216808"/>
                <a:gd name="connsiteX45" fmla="*/ 88935 w 216779"/>
                <a:gd name="connsiteY45" fmla="*/ 41205 h 216808"/>
                <a:gd name="connsiteX46" fmla="*/ 97612 w 216779"/>
                <a:gd name="connsiteY46" fmla="*/ 39033 h 216808"/>
                <a:gd name="connsiteX47" fmla="*/ 101489 w 216779"/>
                <a:gd name="connsiteY47" fmla="*/ 30966 h 216808"/>
                <a:gd name="connsiteX48" fmla="*/ 107204 w 216779"/>
                <a:gd name="connsiteY48" fmla="*/ 19098 h 216808"/>
                <a:gd name="connsiteX49" fmla="*/ 109528 w 216779"/>
                <a:gd name="connsiteY49" fmla="*/ 19098 h 216808"/>
                <a:gd name="connsiteX50" fmla="*/ 115243 w 216779"/>
                <a:gd name="connsiteY50" fmla="*/ 30966 h 216808"/>
                <a:gd name="connsiteX51" fmla="*/ 119120 w 216779"/>
                <a:gd name="connsiteY51" fmla="*/ 39033 h 216808"/>
                <a:gd name="connsiteX52" fmla="*/ 127797 w 216779"/>
                <a:gd name="connsiteY52" fmla="*/ 41205 h 216808"/>
                <a:gd name="connsiteX53" fmla="*/ 142923 w 216779"/>
                <a:gd name="connsiteY53" fmla="*/ 47434 h 216808"/>
                <a:gd name="connsiteX54" fmla="*/ 150428 w 216779"/>
                <a:gd name="connsiteY54" fmla="*/ 51721 h 216808"/>
                <a:gd name="connsiteX55" fmla="*/ 158601 w 216779"/>
                <a:gd name="connsiteY55" fmla="*/ 48863 h 216808"/>
                <a:gd name="connsiteX56" fmla="*/ 170917 w 216779"/>
                <a:gd name="connsiteY56" fmla="*/ 44606 h 216808"/>
                <a:gd name="connsiteX57" fmla="*/ 172183 w 216779"/>
                <a:gd name="connsiteY57" fmla="*/ 45882 h 216808"/>
                <a:gd name="connsiteX58" fmla="*/ 167897 w 216779"/>
                <a:gd name="connsiteY58" fmla="*/ 58179 h 216808"/>
                <a:gd name="connsiteX59" fmla="*/ 165040 w 216779"/>
                <a:gd name="connsiteY59" fmla="*/ 66351 h 216808"/>
                <a:gd name="connsiteX60" fmla="*/ 169326 w 216779"/>
                <a:gd name="connsiteY60" fmla="*/ 73857 h 216808"/>
                <a:gd name="connsiteX61" fmla="*/ 175555 w 216779"/>
                <a:gd name="connsiteY61" fmla="*/ 88983 h 216808"/>
                <a:gd name="connsiteX62" fmla="*/ 177717 w 216779"/>
                <a:gd name="connsiteY62" fmla="*/ 97669 h 216808"/>
                <a:gd name="connsiteX63" fmla="*/ 185785 w 216779"/>
                <a:gd name="connsiteY63" fmla="*/ 101537 h 216808"/>
                <a:gd name="connsiteX64" fmla="*/ 197215 w 216779"/>
                <a:gd name="connsiteY64" fmla="*/ 107042 h 216808"/>
                <a:gd name="connsiteX65" fmla="*/ 197110 w 216779"/>
                <a:gd name="connsiteY65" fmla="*/ 110290 h 216808"/>
                <a:gd name="connsiteX66" fmla="*/ 184842 w 216779"/>
                <a:gd name="connsiteY66" fmla="*/ 116176 h 216808"/>
                <a:gd name="connsiteX67" fmla="*/ 176775 w 216779"/>
                <a:gd name="connsiteY67" fmla="*/ 120053 h 216808"/>
                <a:gd name="connsiteX68" fmla="*/ 174603 w 216779"/>
                <a:gd name="connsiteY68" fmla="*/ 128730 h 216808"/>
                <a:gd name="connsiteX69" fmla="*/ 168383 w 216779"/>
                <a:gd name="connsiteY69" fmla="*/ 143856 h 216808"/>
                <a:gd name="connsiteX70" fmla="*/ 164287 w 216779"/>
                <a:gd name="connsiteY70" fmla="*/ 151019 h 216808"/>
                <a:gd name="connsiteX71" fmla="*/ 166716 w 216779"/>
                <a:gd name="connsiteY71" fmla="*/ 158906 h 216808"/>
                <a:gd name="connsiteX72" fmla="*/ 170602 w 216779"/>
                <a:gd name="connsiteY72" fmla="*/ 171536 h 216808"/>
                <a:gd name="connsiteX73" fmla="*/ 169002 w 216779"/>
                <a:gd name="connsiteY73" fmla="*/ 173136 h 216808"/>
                <a:gd name="connsiteX74" fmla="*/ 156696 w 216779"/>
                <a:gd name="connsiteY74" fmla="*/ 168869 h 216808"/>
                <a:gd name="connsiteX75" fmla="*/ 148523 w 216779"/>
                <a:gd name="connsiteY75" fmla="*/ 166011 h 216808"/>
                <a:gd name="connsiteX76" fmla="*/ 141008 w 216779"/>
                <a:gd name="connsiteY76" fmla="*/ 170307 h 216808"/>
                <a:gd name="connsiteX77" fmla="*/ 125892 w 216779"/>
                <a:gd name="connsiteY77" fmla="*/ 176527 h 216808"/>
                <a:gd name="connsiteX78" fmla="*/ 117005 w 216779"/>
                <a:gd name="connsiteY78" fmla="*/ 178746 h 216808"/>
                <a:gd name="connsiteX79" fmla="*/ 113195 w 216779"/>
                <a:gd name="connsiteY79" fmla="*/ 187071 h 216808"/>
                <a:gd name="connsiteX80" fmla="*/ 108395 w 216779"/>
                <a:gd name="connsiteY80" fmla="*/ 197758 h 216808"/>
                <a:gd name="connsiteX81" fmla="*/ 107213 w 216779"/>
                <a:gd name="connsiteY81" fmla="*/ 197758 h 216808"/>
                <a:gd name="connsiteX82" fmla="*/ 101498 w 216779"/>
                <a:gd name="connsiteY82" fmla="*/ 185890 h 216808"/>
                <a:gd name="connsiteX83" fmla="*/ 97622 w 216779"/>
                <a:gd name="connsiteY83" fmla="*/ 177822 h 216808"/>
                <a:gd name="connsiteX84" fmla="*/ 88944 w 216779"/>
                <a:gd name="connsiteY84" fmla="*/ 175651 h 216808"/>
                <a:gd name="connsiteX85" fmla="*/ 73819 w 216779"/>
                <a:gd name="connsiteY85" fmla="*/ 169421 h 216808"/>
                <a:gd name="connsiteX86" fmla="*/ 66656 w 216779"/>
                <a:gd name="connsiteY86" fmla="*/ 165325 h 216808"/>
                <a:gd name="connsiteX87" fmla="*/ 58769 w 216779"/>
                <a:gd name="connsiteY87" fmla="*/ 167754 h 216808"/>
                <a:gd name="connsiteX88" fmla="*/ 46149 w 216779"/>
                <a:gd name="connsiteY88" fmla="*/ 171641 h 216808"/>
                <a:gd name="connsiteX89" fmla="*/ 44548 w 216779"/>
                <a:gd name="connsiteY89" fmla="*/ 170040 h 216808"/>
                <a:gd name="connsiteX90" fmla="*/ 48835 w 216779"/>
                <a:gd name="connsiteY90" fmla="*/ 157753 h 216808"/>
                <a:gd name="connsiteX91" fmla="*/ 51692 w 216779"/>
                <a:gd name="connsiteY91" fmla="*/ 149581 h 216808"/>
                <a:gd name="connsiteX92" fmla="*/ 47406 w 216779"/>
                <a:gd name="connsiteY92" fmla="*/ 142075 h 216808"/>
                <a:gd name="connsiteX93" fmla="*/ 41177 w 216779"/>
                <a:gd name="connsiteY93" fmla="*/ 126949 h 216808"/>
                <a:gd name="connsiteX94" fmla="*/ 39014 w 216779"/>
                <a:gd name="connsiteY94" fmla="*/ 118262 h 216808"/>
                <a:gd name="connsiteX95" fmla="*/ 30947 w 216779"/>
                <a:gd name="connsiteY95" fmla="*/ 114395 h 216808"/>
                <a:gd name="connsiteX96" fmla="*/ 19079 w 216779"/>
                <a:gd name="connsiteY96" fmla="*/ 108680 h 216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16779" h="216808">
                  <a:moveTo>
                    <a:pt x="30832" y="151495"/>
                  </a:moveTo>
                  <a:lnTo>
                    <a:pt x="22670" y="175079"/>
                  </a:lnTo>
                  <a:lnTo>
                    <a:pt x="40767" y="193224"/>
                  </a:lnTo>
                  <a:lnTo>
                    <a:pt x="64351" y="185966"/>
                  </a:lnTo>
                  <a:cubicBezTo>
                    <a:pt x="70600" y="189615"/>
                    <a:pt x="77334" y="192364"/>
                    <a:pt x="84353" y="194129"/>
                  </a:cubicBezTo>
                  <a:lnTo>
                    <a:pt x="95221" y="216808"/>
                  </a:lnTo>
                  <a:lnTo>
                    <a:pt x="120615" y="216808"/>
                  </a:lnTo>
                  <a:lnTo>
                    <a:pt x="130597" y="195034"/>
                  </a:lnTo>
                  <a:cubicBezTo>
                    <a:pt x="137616" y="193269"/>
                    <a:pt x="144349" y="190520"/>
                    <a:pt x="150600" y="186871"/>
                  </a:cubicBezTo>
                  <a:lnTo>
                    <a:pt x="174174" y="195034"/>
                  </a:lnTo>
                  <a:lnTo>
                    <a:pt x="192272" y="176936"/>
                  </a:lnTo>
                  <a:lnTo>
                    <a:pt x="185042" y="153305"/>
                  </a:lnTo>
                  <a:cubicBezTo>
                    <a:pt x="188686" y="147069"/>
                    <a:pt x="191433" y="140352"/>
                    <a:pt x="193205" y="133350"/>
                  </a:cubicBezTo>
                  <a:lnTo>
                    <a:pt x="215875" y="122463"/>
                  </a:lnTo>
                  <a:lnTo>
                    <a:pt x="216779" y="95250"/>
                  </a:lnTo>
                  <a:lnTo>
                    <a:pt x="194081" y="84411"/>
                  </a:lnTo>
                  <a:cubicBezTo>
                    <a:pt x="192312" y="77393"/>
                    <a:pt x="189564" y="70659"/>
                    <a:pt x="185918" y="64408"/>
                  </a:cubicBezTo>
                  <a:lnTo>
                    <a:pt x="194081" y="40824"/>
                  </a:lnTo>
                  <a:lnTo>
                    <a:pt x="175984" y="22679"/>
                  </a:lnTo>
                  <a:lnTo>
                    <a:pt x="152400" y="30842"/>
                  </a:lnTo>
                  <a:cubicBezTo>
                    <a:pt x="146163" y="27201"/>
                    <a:pt x="139446" y="24453"/>
                    <a:pt x="132445" y="22679"/>
                  </a:cubicBezTo>
                  <a:lnTo>
                    <a:pt x="121568" y="0"/>
                  </a:lnTo>
                  <a:lnTo>
                    <a:pt x="95221" y="0"/>
                  </a:lnTo>
                  <a:lnTo>
                    <a:pt x="84344" y="22679"/>
                  </a:lnTo>
                  <a:cubicBezTo>
                    <a:pt x="77327" y="24449"/>
                    <a:pt x="70593" y="27197"/>
                    <a:pt x="64341" y="30842"/>
                  </a:cubicBezTo>
                  <a:lnTo>
                    <a:pt x="40757" y="22679"/>
                  </a:lnTo>
                  <a:lnTo>
                    <a:pt x="22660" y="40824"/>
                  </a:lnTo>
                  <a:lnTo>
                    <a:pt x="30832" y="64408"/>
                  </a:lnTo>
                  <a:cubicBezTo>
                    <a:pt x="27187" y="70643"/>
                    <a:pt x="24439" y="77361"/>
                    <a:pt x="22670" y="84363"/>
                  </a:cubicBezTo>
                  <a:lnTo>
                    <a:pt x="0" y="95250"/>
                  </a:lnTo>
                  <a:lnTo>
                    <a:pt x="0" y="120653"/>
                  </a:lnTo>
                  <a:lnTo>
                    <a:pt x="22670" y="131540"/>
                  </a:lnTo>
                  <a:cubicBezTo>
                    <a:pt x="24439" y="138542"/>
                    <a:pt x="27187" y="145260"/>
                    <a:pt x="30832" y="151495"/>
                  </a:cubicBezTo>
                  <a:close/>
                  <a:moveTo>
                    <a:pt x="19050" y="107271"/>
                  </a:moveTo>
                  <a:lnTo>
                    <a:pt x="30918" y="101556"/>
                  </a:lnTo>
                  <a:lnTo>
                    <a:pt x="38986" y="97688"/>
                  </a:lnTo>
                  <a:lnTo>
                    <a:pt x="41148" y="89002"/>
                  </a:lnTo>
                  <a:cubicBezTo>
                    <a:pt x="42493" y="83689"/>
                    <a:pt x="44590" y="78595"/>
                    <a:pt x="47377" y="73876"/>
                  </a:cubicBezTo>
                  <a:lnTo>
                    <a:pt x="51664" y="66370"/>
                  </a:lnTo>
                  <a:lnTo>
                    <a:pt x="48806" y="58198"/>
                  </a:lnTo>
                  <a:lnTo>
                    <a:pt x="44539" y="45882"/>
                  </a:lnTo>
                  <a:lnTo>
                    <a:pt x="45815" y="44606"/>
                  </a:lnTo>
                  <a:lnTo>
                    <a:pt x="58131" y="48863"/>
                  </a:lnTo>
                  <a:lnTo>
                    <a:pt x="66304" y="51721"/>
                  </a:lnTo>
                  <a:lnTo>
                    <a:pt x="73809" y="47434"/>
                  </a:lnTo>
                  <a:cubicBezTo>
                    <a:pt x="78529" y="44649"/>
                    <a:pt x="83623" y="42552"/>
                    <a:pt x="88935" y="41205"/>
                  </a:cubicBezTo>
                  <a:lnTo>
                    <a:pt x="97612" y="39033"/>
                  </a:lnTo>
                  <a:lnTo>
                    <a:pt x="101489" y="30966"/>
                  </a:lnTo>
                  <a:lnTo>
                    <a:pt x="107204" y="19098"/>
                  </a:lnTo>
                  <a:lnTo>
                    <a:pt x="109528" y="19098"/>
                  </a:lnTo>
                  <a:lnTo>
                    <a:pt x="115243" y="30966"/>
                  </a:lnTo>
                  <a:lnTo>
                    <a:pt x="119120" y="39033"/>
                  </a:lnTo>
                  <a:lnTo>
                    <a:pt x="127797" y="41205"/>
                  </a:lnTo>
                  <a:cubicBezTo>
                    <a:pt x="133109" y="42552"/>
                    <a:pt x="138203" y="44649"/>
                    <a:pt x="142923" y="47434"/>
                  </a:cubicBezTo>
                  <a:lnTo>
                    <a:pt x="150428" y="51721"/>
                  </a:lnTo>
                  <a:lnTo>
                    <a:pt x="158601" y="48863"/>
                  </a:lnTo>
                  <a:lnTo>
                    <a:pt x="170917" y="44606"/>
                  </a:lnTo>
                  <a:lnTo>
                    <a:pt x="172183" y="45882"/>
                  </a:lnTo>
                  <a:lnTo>
                    <a:pt x="167897" y="58179"/>
                  </a:lnTo>
                  <a:lnTo>
                    <a:pt x="165040" y="66351"/>
                  </a:lnTo>
                  <a:lnTo>
                    <a:pt x="169326" y="73857"/>
                  </a:lnTo>
                  <a:cubicBezTo>
                    <a:pt x="172107" y="78578"/>
                    <a:pt x="174205" y="83671"/>
                    <a:pt x="175555" y="88983"/>
                  </a:cubicBezTo>
                  <a:lnTo>
                    <a:pt x="177717" y="97669"/>
                  </a:lnTo>
                  <a:lnTo>
                    <a:pt x="185785" y="101537"/>
                  </a:lnTo>
                  <a:lnTo>
                    <a:pt x="197215" y="107042"/>
                  </a:lnTo>
                  <a:lnTo>
                    <a:pt x="197110" y="110290"/>
                  </a:lnTo>
                  <a:lnTo>
                    <a:pt x="184842" y="116176"/>
                  </a:lnTo>
                  <a:lnTo>
                    <a:pt x="176775" y="120053"/>
                  </a:lnTo>
                  <a:lnTo>
                    <a:pt x="174603" y="128730"/>
                  </a:lnTo>
                  <a:cubicBezTo>
                    <a:pt x="173264" y="134043"/>
                    <a:pt x="171169" y="139137"/>
                    <a:pt x="168383" y="143856"/>
                  </a:cubicBezTo>
                  <a:lnTo>
                    <a:pt x="164287" y="151019"/>
                  </a:lnTo>
                  <a:lnTo>
                    <a:pt x="166716" y="158906"/>
                  </a:lnTo>
                  <a:lnTo>
                    <a:pt x="170602" y="171536"/>
                  </a:lnTo>
                  <a:lnTo>
                    <a:pt x="169002" y="173136"/>
                  </a:lnTo>
                  <a:lnTo>
                    <a:pt x="156696" y="168869"/>
                  </a:lnTo>
                  <a:lnTo>
                    <a:pt x="148523" y="166011"/>
                  </a:lnTo>
                  <a:lnTo>
                    <a:pt x="141008" y="170307"/>
                  </a:lnTo>
                  <a:cubicBezTo>
                    <a:pt x="136290" y="173087"/>
                    <a:pt x="131200" y="175181"/>
                    <a:pt x="125892" y="176527"/>
                  </a:cubicBezTo>
                  <a:lnTo>
                    <a:pt x="117005" y="178746"/>
                  </a:lnTo>
                  <a:lnTo>
                    <a:pt x="113195" y="187071"/>
                  </a:lnTo>
                  <a:lnTo>
                    <a:pt x="108395" y="197758"/>
                  </a:lnTo>
                  <a:lnTo>
                    <a:pt x="107213" y="197758"/>
                  </a:lnTo>
                  <a:lnTo>
                    <a:pt x="101498" y="185890"/>
                  </a:lnTo>
                  <a:lnTo>
                    <a:pt x="97622" y="177822"/>
                  </a:lnTo>
                  <a:lnTo>
                    <a:pt x="88944" y="175651"/>
                  </a:lnTo>
                  <a:cubicBezTo>
                    <a:pt x="83631" y="174306"/>
                    <a:pt x="78537" y="172208"/>
                    <a:pt x="73819" y="169421"/>
                  </a:cubicBezTo>
                  <a:lnTo>
                    <a:pt x="66656" y="165325"/>
                  </a:lnTo>
                  <a:lnTo>
                    <a:pt x="58769" y="167754"/>
                  </a:lnTo>
                  <a:lnTo>
                    <a:pt x="46149" y="171641"/>
                  </a:lnTo>
                  <a:lnTo>
                    <a:pt x="44548" y="170040"/>
                  </a:lnTo>
                  <a:lnTo>
                    <a:pt x="48835" y="157753"/>
                  </a:lnTo>
                  <a:lnTo>
                    <a:pt x="51692" y="149581"/>
                  </a:lnTo>
                  <a:lnTo>
                    <a:pt x="47406" y="142075"/>
                  </a:lnTo>
                  <a:cubicBezTo>
                    <a:pt x="44621" y="137355"/>
                    <a:pt x="42523" y="132261"/>
                    <a:pt x="41177" y="126949"/>
                  </a:cubicBezTo>
                  <a:lnTo>
                    <a:pt x="39014" y="118262"/>
                  </a:lnTo>
                  <a:lnTo>
                    <a:pt x="30947" y="114395"/>
                  </a:lnTo>
                  <a:lnTo>
                    <a:pt x="19079" y="108680"/>
                  </a:lnTo>
                  <a:close/>
                </a:path>
              </a:pathLst>
            </a:custGeom>
            <a:grpFill/>
            <a:ln w="952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2000" b="1"/>
            </a:p>
          </p:txBody>
        </p:sp>
        <p:sp>
          <p:nvSpPr>
            <p:cNvPr id="34" name="Graphic 21" descr="Head with gears outline">
              <a:extLst>
                <a:ext uri="{FF2B5EF4-FFF2-40B4-BE49-F238E27FC236}">
                  <a16:creationId xmlns:a16="http://schemas.microsoft.com/office/drawing/2014/main" id="{6CFB6EE3-FCBE-4D06-AF5A-CCC5A5556B3A}"/>
                </a:ext>
              </a:extLst>
            </p:cNvPr>
            <p:cNvSpPr/>
            <p:nvPr/>
          </p:nvSpPr>
          <p:spPr>
            <a:xfrm>
              <a:off x="5102908" y="3446293"/>
              <a:ext cx="216760" cy="215903"/>
            </a:xfrm>
            <a:custGeom>
              <a:avLst/>
              <a:gdLst>
                <a:gd name="connsiteX0" fmla="*/ 30832 w 216760"/>
                <a:gd name="connsiteY0" fmla="*/ 151495 h 215903"/>
                <a:gd name="connsiteX1" fmla="*/ 22670 w 216760"/>
                <a:gd name="connsiteY1" fmla="*/ 175079 h 215903"/>
                <a:gd name="connsiteX2" fmla="*/ 40767 w 216760"/>
                <a:gd name="connsiteY2" fmla="*/ 193224 h 215903"/>
                <a:gd name="connsiteX3" fmla="*/ 64351 w 216760"/>
                <a:gd name="connsiteY3" fmla="*/ 185061 h 215903"/>
                <a:gd name="connsiteX4" fmla="*/ 84306 w 216760"/>
                <a:gd name="connsiteY4" fmla="*/ 193224 h 215903"/>
                <a:gd name="connsiteX5" fmla="*/ 95183 w 216760"/>
                <a:gd name="connsiteY5" fmla="*/ 215903 h 215903"/>
                <a:gd name="connsiteX6" fmla="*/ 120577 w 216760"/>
                <a:gd name="connsiteY6" fmla="*/ 215903 h 215903"/>
                <a:gd name="connsiteX7" fmla="*/ 131464 w 216760"/>
                <a:gd name="connsiteY7" fmla="*/ 194129 h 215903"/>
                <a:gd name="connsiteX8" fmla="*/ 151467 w 216760"/>
                <a:gd name="connsiteY8" fmla="*/ 185966 h 215903"/>
                <a:gd name="connsiteX9" fmla="*/ 175041 w 216760"/>
                <a:gd name="connsiteY9" fmla="*/ 194129 h 215903"/>
                <a:gd name="connsiteX10" fmla="*/ 193186 w 216760"/>
                <a:gd name="connsiteY10" fmla="*/ 175984 h 215903"/>
                <a:gd name="connsiteX11" fmla="*/ 185023 w 216760"/>
                <a:gd name="connsiteY11" fmla="*/ 152400 h 215903"/>
                <a:gd name="connsiteX12" fmla="*/ 194091 w 216760"/>
                <a:gd name="connsiteY12" fmla="*/ 132445 h 215903"/>
                <a:gd name="connsiteX13" fmla="*/ 216760 w 216760"/>
                <a:gd name="connsiteY13" fmla="*/ 121558 h 215903"/>
                <a:gd name="connsiteX14" fmla="*/ 216760 w 216760"/>
                <a:gd name="connsiteY14" fmla="*/ 94345 h 215903"/>
                <a:gd name="connsiteX15" fmla="*/ 194091 w 216760"/>
                <a:gd name="connsiteY15" fmla="*/ 83458 h 215903"/>
                <a:gd name="connsiteX16" fmla="*/ 185928 w 216760"/>
                <a:gd name="connsiteY16" fmla="*/ 63503 h 215903"/>
                <a:gd name="connsiteX17" fmla="*/ 194091 w 216760"/>
                <a:gd name="connsiteY17" fmla="*/ 39910 h 215903"/>
                <a:gd name="connsiteX18" fmla="*/ 175993 w 216760"/>
                <a:gd name="connsiteY18" fmla="*/ 21812 h 215903"/>
                <a:gd name="connsiteX19" fmla="*/ 152410 w 216760"/>
                <a:gd name="connsiteY19" fmla="*/ 29975 h 215903"/>
                <a:gd name="connsiteX20" fmla="*/ 132455 w 216760"/>
                <a:gd name="connsiteY20" fmla="*/ 21812 h 215903"/>
                <a:gd name="connsiteX21" fmla="*/ 121529 w 216760"/>
                <a:gd name="connsiteY21" fmla="*/ 0 h 215903"/>
                <a:gd name="connsiteX22" fmla="*/ 96136 w 216760"/>
                <a:gd name="connsiteY22" fmla="*/ 0 h 215903"/>
                <a:gd name="connsiteX23" fmla="*/ 85249 w 216760"/>
                <a:gd name="connsiteY23" fmla="*/ 22679 h 215903"/>
                <a:gd name="connsiteX24" fmla="*/ 65246 w 216760"/>
                <a:gd name="connsiteY24" fmla="*/ 30842 h 215903"/>
                <a:gd name="connsiteX25" fmla="*/ 41672 w 216760"/>
                <a:gd name="connsiteY25" fmla="*/ 22679 h 215903"/>
                <a:gd name="connsiteX26" fmla="*/ 23574 w 216760"/>
                <a:gd name="connsiteY26" fmla="*/ 40824 h 215903"/>
                <a:gd name="connsiteX27" fmla="*/ 30832 w 216760"/>
                <a:gd name="connsiteY27" fmla="*/ 64408 h 215903"/>
                <a:gd name="connsiteX28" fmla="*/ 22670 w 216760"/>
                <a:gd name="connsiteY28" fmla="*/ 84363 h 215903"/>
                <a:gd name="connsiteX29" fmla="*/ 0 w 216760"/>
                <a:gd name="connsiteY29" fmla="*/ 95250 h 215903"/>
                <a:gd name="connsiteX30" fmla="*/ 0 w 216760"/>
                <a:gd name="connsiteY30" fmla="*/ 120653 h 215903"/>
                <a:gd name="connsiteX31" fmla="*/ 22670 w 216760"/>
                <a:gd name="connsiteY31" fmla="*/ 131540 h 215903"/>
                <a:gd name="connsiteX32" fmla="*/ 30832 w 216760"/>
                <a:gd name="connsiteY32" fmla="*/ 151495 h 215903"/>
                <a:gd name="connsiteX33" fmla="*/ 19050 w 216760"/>
                <a:gd name="connsiteY33" fmla="*/ 107232 h 215903"/>
                <a:gd name="connsiteX34" fmla="*/ 30918 w 216760"/>
                <a:gd name="connsiteY34" fmla="*/ 101517 h 215903"/>
                <a:gd name="connsiteX35" fmla="*/ 38986 w 216760"/>
                <a:gd name="connsiteY35" fmla="*/ 97650 h 215903"/>
                <a:gd name="connsiteX36" fmla="*/ 41148 w 216760"/>
                <a:gd name="connsiteY36" fmla="*/ 88964 h 215903"/>
                <a:gd name="connsiteX37" fmla="*/ 47377 w 216760"/>
                <a:gd name="connsiteY37" fmla="*/ 73838 h 215903"/>
                <a:gd name="connsiteX38" fmla="*/ 51464 w 216760"/>
                <a:gd name="connsiteY38" fmla="*/ 66675 h 215903"/>
                <a:gd name="connsiteX39" fmla="*/ 49044 w 216760"/>
                <a:gd name="connsiteY39" fmla="*/ 58788 h 215903"/>
                <a:gd name="connsiteX40" fmla="*/ 45158 w 216760"/>
                <a:gd name="connsiteY40" fmla="*/ 46158 h 215903"/>
                <a:gd name="connsiteX41" fmla="*/ 46758 w 216760"/>
                <a:gd name="connsiteY41" fmla="*/ 44567 h 215903"/>
                <a:gd name="connsiteX42" fmla="*/ 59065 w 216760"/>
                <a:gd name="connsiteY42" fmla="*/ 48825 h 215903"/>
                <a:gd name="connsiteX43" fmla="*/ 67237 w 216760"/>
                <a:gd name="connsiteY43" fmla="*/ 51683 h 215903"/>
                <a:gd name="connsiteX44" fmla="*/ 74752 w 216760"/>
                <a:gd name="connsiteY44" fmla="*/ 47396 h 215903"/>
                <a:gd name="connsiteX45" fmla="*/ 89868 w 216760"/>
                <a:gd name="connsiteY45" fmla="*/ 41167 h 215903"/>
                <a:gd name="connsiteX46" fmla="*/ 98555 w 216760"/>
                <a:gd name="connsiteY46" fmla="*/ 38995 h 215903"/>
                <a:gd name="connsiteX47" fmla="*/ 102422 w 216760"/>
                <a:gd name="connsiteY47" fmla="*/ 30928 h 215903"/>
                <a:gd name="connsiteX48" fmla="*/ 108137 w 216760"/>
                <a:gd name="connsiteY48" fmla="*/ 19060 h 215903"/>
                <a:gd name="connsiteX49" fmla="*/ 109776 w 216760"/>
                <a:gd name="connsiteY49" fmla="*/ 19060 h 215903"/>
                <a:gd name="connsiteX50" fmla="*/ 115395 w 216760"/>
                <a:gd name="connsiteY50" fmla="*/ 30299 h 215903"/>
                <a:gd name="connsiteX51" fmla="*/ 119301 w 216760"/>
                <a:gd name="connsiteY51" fmla="*/ 38100 h 215903"/>
                <a:gd name="connsiteX52" fmla="*/ 127797 w 216760"/>
                <a:gd name="connsiteY52" fmla="*/ 40224 h 215903"/>
                <a:gd name="connsiteX53" fmla="*/ 142923 w 216760"/>
                <a:gd name="connsiteY53" fmla="*/ 46444 h 215903"/>
                <a:gd name="connsiteX54" fmla="*/ 150428 w 216760"/>
                <a:gd name="connsiteY54" fmla="*/ 50740 h 215903"/>
                <a:gd name="connsiteX55" fmla="*/ 158601 w 216760"/>
                <a:gd name="connsiteY55" fmla="*/ 47882 h 215903"/>
                <a:gd name="connsiteX56" fmla="*/ 170917 w 216760"/>
                <a:gd name="connsiteY56" fmla="*/ 43615 h 215903"/>
                <a:gd name="connsiteX57" fmla="*/ 172183 w 216760"/>
                <a:gd name="connsiteY57" fmla="*/ 44891 h 215903"/>
                <a:gd name="connsiteX58" fmla="*/ 167878 w 216760"/>
                <a:gd name="connsiteY58" fmla="*/ 57274 h 215903"/>
                <a:gd name="connsiteX59" fmla="*/ 165021 w 216760"/>
                <a:gd name="connsiteY59" fmla="*/ 65437 h 215903"/>
                <a:gd name="connsiteX60" fmla="*/ 169307 w 216760"/>
                <a:gd name="connsiteY60" fmla="*/ 72952 h 215903"/>
                <a:gd name="connsiteX61" fmla="*/ 175536 w 216760"/>
                <a:gd name="connsiteY61" fmla="*/ 88078 h 215903"/>
                <a:gd name="connsiteX62" fmla="*/ 177698 w 216760"/>
                <a:gd name="connsiteY62" fmla="*/ 96755 h 215903"/>
                <a:gd name="connsiteX63" fmla="*/ 185766 w 216760"/>
                <a:gd name="connsiteY63" fmla="*/ 100632 h 215903"/>
                <a:gd name="connsiteX64" fmla="*/ 197634 w 216760"/>
                <a:gd name="connsiteY64" fmla="*/ 106347 h 215903"/>
                <a:gd name="connsiteX65" fmla="*/ 197634 w 216760"/>
                <a:gd name="connsiteY65" fmla="*/ 109538 h 215903"/>
                <a:gd name="connsiteX66" fmla="*/ 185766 w 216760"/>
                <a:gd name="connsiteY66" fmla="*/ 115253 h 215903"/>
                <a:gd name="connsiteX67" fmla="*/ 177698 w 216760"/>
                <a:gd name="connsiteY67" fmla="*/ 119120 h 215903"/>
                <a:gd name="connsiteX68" fmla="*/ 175536 w 216760"/>
                <a:gd name="connsiteY68" fmla="*/ 127806 h 215903"/>
                <a:gd name="connsiteX69" fmla="*/ 168402 w 216760"/>
                <a:gd name="connsiteY69" fmla="*/ 142932 h 215903"/>
                <a:gd name="connsiteX70" fmla="*/ 164116 w 216760"/>
                <a:gd name="connsiteY70" fmla="*/ 150438 h 215903"/>
                <a:gd name="connsiteX71" fmla="*/ 166973 w 216760"/>
                <a:gd name="connsiteY71" fmla="*/ 158610 h 215903"/>
                <a:gd name="connsiteX72" fmla="*/ 171231 w 216760"/>
                <a:gd name="connsiteY72" fmla="*/ 170926 h 215903"/>
                <a:gd name="connsiteX73" fmla="*/ 169955 w 216760"/>
                <a:gd name="connsiteY73" fmla="*/ 172202 h 215903"/>
                <a:gd name="connsiteX74" fmla="*/ 157648 w 216760"/>
                <a:gd name="connsiteY74" fmla="*/ 167945 h 215903"/>
                <a:gd name="connsiteX75" fmla="*/ 149476 w 216760"/>
                <a:gd name="connsiteY75" fmla="*/ 165087 h 215903"/>
                <a:gd name="connsiteX76" fmla="*/ 141961 w 216760"/>
                <a:gd name="connsiteY76" fmla="*/ 169374 h 215903"/>
                <a:gd name="connsiteX77" fmla="*/ 126844 w 216760"/>
                <a:gd name="connsiteY77" fmla="*/ 175603 h 215903"/>
                <a:gd name="connsiteX78" fmla="*/ 118339 w 216760"/>
                <a:gd name="connsiteY78" fmla="*/ 177727 h 215903"/>
                <a:gd name="connsiteX79" fmla="*/ 114424 w 216760"/>
                <a:gd name="connsiteY79" fmla="*/ 185566 h 215903"/>
                <a:gd name="connsiteX80" fmla="*/ 108804 w 216760"/>
                <a:gd name="connsiteY80" fmla="*/ 196806 h 215903"/>
                <a:gd name="connsiteX81" fmla="*/ 107175 w 216760"/>
                <a:gd name="connsiteY81" fmla="*/ 196806 h 215903"/>
                <a:gd name="connsiteX82" fmla="*/ 101460 w 216760"/>
                <a:gd name="connsiteY82" fmla="*/ 184928 h 215903"/>
                <a:gd name="connsiteX83" fmla="*/ 97584 w 216760"/>
                <a:gd name="connsiteY83" fmla="*/ 176860 h 215903"/>
                <a:gd name="connsiteX84" fmla="*/ 88906 w 216760"/>
                <a:gd name="connsiteY84" fmla="*/ 174689 h 215903"/>
                <a:gd name="connsiteX85" fmla="*/ 73781 w 216760"/>
                <a:gd name="connsiteY85" fmla="*/ 168469 h 215903"/>
                <a:gd name="connsiteX86" fmla="*/ 66275 w 216760"/>
                <a:gd name="connsiteY86" fmla="*/ 164182 h 215903"/>
                <a:gd name="connsiteX87" fmla="*/ 58102 w 216760"/>
                <a:gd name="connsiteY87" fmla="*/ 167040 h 215903"/>
                <a:gd name="connsiteX88" fmla="*/ 45787 w 216760"/>
                <a:gd name="connsiteY88" fmla="*/ 171298 h 215903"/>
                <a:gd name="connsiteX89" fmla="*/ 44520 w 216760"/>
                <a:gd name="connsiteY89" fmla="*/ 170021 h 215903"/>
                <a:gd name="connsiteX90" fmla="*/ 48778 w 216760"/>
                <a:gd name="connsiteY90" fmla="*/ 157705 h 215903"/>
                <a:gd name="connsiteX91" fmla="*/ 51635 w 216760"/>
                <a:gd name="connsiteY91" fmla="*/ 149533 h 215903"/>
                <a:gd name="connsiteX92" fmla="*/ 47349 w 216760"/>
                <a:gd name="connsiteY92" fmla="*/ 142027 h 215903"/>
                <a:gd name="connsiteX93" fmla="*/ 41119 w 216760"/>
                <a:gd name="connsiteY93" fmla="*/ 126902 h 215903"/>
                <a:gd name="connsiteX94" fmla="*/ 38957 w 216760"/>
                <a:gd name="connsiteY94" fmla="*/ 118215 h 215903"/>
                <a:gd name="connsiteX95" fmla="*/ 30890 w 216760"/>
                <a:gd name="connsiteY95" fmla="*/ 114348 h 215903"/>
                <a:gd name="connsiteX96" fmla="*/ 19021 w 216760"/>
                <a:gd name="connsiteY96" fmla="*/ 108633 h 215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16760" h="215903">
                  <a:moveTo>
                    <a:pt x="30832" y="151495"/>
                  </a:moveTo>
                  <a:lnTo>
                    <a:pt x="22670" y="175079"/>
                  </a:lnTo>
                  <a:lnTo>
                    <a:pt x="40767" y="193224"/>
                  </a:lnTo>
                  <a:lnTo>
                    <a:pt x="64351" y="185061"/>
                  </a:lnTo>
                  <a:cubicBezTo>
                    <a:pt x="70588" y="188703"/>
                    <a:pt x="77305" y="191451"/>
                    <a:pt x="84306" y="193224"/>
                  </a:cubicBezTo>
                  <a:lnTo>
                    <a:pt x="95183" y="215903"/>
                  </a:lnTo>
                  <a:lnTo>
                    <a:pt x="120577" y="215903"/>
                  </a:lnTo>
                  <a:lnTo>
                    <a:pt x="131464" y="194129"/>
                  </a:lnTo>
                  <a:cubicBezTo>
                    <a:pt x="138481" y="192359"/>
                    <a:pt x="145215" y="189611"/>
                    <a:pt x="151467" y="185966"/>
                  </a:cubicBezTo>
                  <a:lnTo>
                    <a:pt x="175041" y="194129"/>
                  </a:lnTo>
                  <a:lnTo>
                    <a:pt x="193186" y="175984"/>
                  </a:lnTo>
                  <a:lnTo>
                    <a:pt x="185023" y="152400"/>
                  </a:lnTo>
                  <a:cubicBezTo>
                    <a:pt x="188951" y="146198"/>
                    <a:pt x="192003" y="139483"/>
                    <a:pt x="194091" y="132445"/>
                  </a:cubicBezTo>
                  <a:lnTo>
                    <a:pt x="216760" y="121558"/>
                  </a:lnTo>
                  <a:lnTo>
                    <a:pt x="216760" y="94345"/>
                  </a:lnTo>
                  <a:lnTo>
                    <a:pt x="194091" y="83458"/>
                  </a:lnTo>
                  <a:cubicBezTo>
                    <a:pt x="192318" y="76456"/>
                    <a:pt x="189571" y="69739"/>
                    <a:pt x="185928" y="63503"/>
                  </a:cubicBezTo>
                  <a:lnTo>
                    <a:pt x="194091" y="39910"/>
                  </a:lnTo>
                  <a:lnTo>
                    <a:pt x="175993" y="21812"/>
                  </a:lnTo>
                  <a:lnTo>
                    <a:pt x="152410" y="29975"/>
                  </a:lnTo>
                  <a:cubicBezTo>
                    <a:pt x="146174" y="26330"/>
                    <a:pt x="139457" y="23582"/>
                    <a:pt x="132455" y="21812"/>
                  </a:cubicBezTo>
                  <a:lnTo>
                    <a:pt x="121529" y="0"/>
                  </a:lnTo>
                  <a:lnTo>
                    <a:pt x="96136" y="0"/>
                  </a:lnTo>
                  <a:lnTo>
                    <a:pt x="85249" y="22679"/>
                  </a:lnTo>
                  <a:cubicBezTo>
                    <a:pt x="78230" y="24444"/>
                    <a:pt x="71496" y="27193"/>
                    <a:pt x="65246" y="30842"/>
                  </a:cubicBezTo>
                  <a:lnTo>
                    <a:pt x="41672" y="22679"/>
                  </a:lnTo>
                  <a:lnTo>
                    <a:pt x="23574" y="40824"/>
                  </a:lnTo>
                  <a:lnTo>
                    <a:pt x="30832" y="64408"/>
                  </a:lnTo>
                  <a:cubicBezTo>
                    <a:pt x="27191" y="70645"/>
                    <a:pt x="24443" y="77362"/>
                    <a:pt x="22670" y="84363"/>
                  </a:cubicBezTo>
                  <a:lnTo>
                    <a:pt x="0" y="95250"/>
                  </a:lnTo>
                  <a:lnTo>
                    <a:pt x="0" y="120653"/>
                  </a:lnTo>
                  <a:lnTo>
                    <a:pt x="22670" y="131540"/>
                  </a:lnTo>
                  <a:cubicBezTo>
                    <a:pt x="24445" y="138540"/>
                    <a:pt x="27193" y="145257"/>
                    <a:pt x="30832" y="151495"/>
                  </a:cubicBezTo>
                  <a:close/>
                  <a:moveTo>
                    <a:pt x="19050" y="107232"/>
                  </a:moveTo>
                  <a:lnTo>
                    <a:pt x="30918" y="101517"/>
                  </a:lnTo>
                  <a:lnTo>
                    <a:pt x="38986" y="97650"/>
                  </a:lnTo>
                  <a:lnTo>
                    <a:pt x="41148" y="88964"/>
                  </a:lnTo>
                  <a:cubicBezTo>
                    <a:pt x="42497" y="83651"/>
                    <a:pt x="44594" y="78559"/>
                    <a:pt x="47377" y="73838"/>
                  </a:cubicBezTo>
                  <a:lnTo>
                    <a:pt x="51464" y="66675"/>
                  </a:lnTo>
                  <a:lnTo>
                    <a:pt x="49044" y="58788"/>
                  </a:lnTo>
                  <a:lnTo>
                    <a:pt x="45158" y="46158"/>
                  </a:lnTo>
                  <a:lnTo>
                    <a:pt x="46758" y="44567"/>
                  </a:lnTo>
                  <a:lnTo>
                    <a:pt x="59065" y="48825"/>
                  </a:lnTo>
                  <a:lnTo>
                    <a:pt x="67237" y="51683"/>
                  </a:lnTo>
                  <a:lnTo>
                    <a:pt x="74752" y="47396"/>
                  </a:lnTo>
                  <a:cubicBezTo>
                    <a:pt x="79468" y="44609"/>
                    <a:pt x="84558" y="42512"/>
                    <a:pt x="89868" y="41167"/>
                  </a:cubicBezTo>
                  <a:lnTo>
                    <a:pt x="98555" y="38995"/>
                  </a:lnTo>
                  <a:lnTo>
                    <a:pt x="102422" y="30928"/>
                  </a:lnTo>
                  <a:lnTo>
                    <a:pt x="108137" y="19060"/>
                  </a:lnTo>
                  <a:lnTo>
                    <a:pt x="109776" y="19060"/>
                  </a:lnTo>
                  <a:lnTo>
                    <a:pt x="115395" y="30299"/>
                  </a:lnTo>
                  <a:lnTo>
                    <a:pt x="119301" y="38100"/>
                  </a:lnTo>
                  <a:lnTo>
                    <a:pt x="127797" y="40224"/>
                  </a:lnTo>
                  <a:cubicBezTo>
                    <a:pt x="133108" y="41569"/>
                    <a:pt x="138201" y="43664"/>
                    <a:pt x="142923" y="46444"/>
                  </a:cubicBezTo>
                  <a:lnTo>
                    <a:pt x="150428" y="50740"/>
                  </a:lnTo>
                  <a:lnTo>
                    <a:pt x="158601" y="47882"/>
                  </a:lnTo>
                  <a:lnTo>
                    <a:pt x="170917" y="43615"/>
                  </a:lnTo>
                  <a:lnTo>
                    <a:pt x="172183" y="44891"/>
                  </a:lnTo>
                  <a:lnTo>
                    <a:pt x="167878" y="57274"/>
                  </a:lnTo>
                  <a:lnTo>
                    <a:pt x="165021" y="65437"/>
                  </a:lnTo>
                  <a:lnTo>
                    <a:pt x="169307" y="72952"/>
                  </a:lnTo>
                  <a:cubicBezTo>
                    <a:pt x="172092" y="77673"/>
                    <a:pt x="174189" y="82766"/>
                    <a:pt x="175536" y="88078"/>
                  </a:cubicBezTo>
                  <a:lnTo>
                    <a:pt x="177698" y="96755"/>
                  </a:lnTo>
                  <a:lnTo>
                    <a:pt x="185766" y="100632"/>
                  </a:lnTo>
                  <a:lnTo>
                    <a:pt x="197634" y="106347"/>
                  </a:lnTo>
                  <a:lnTo>
                    <a:pt x="197634" y="109538"/>
                  </a:lnTo>
                  <a:lnTo>
                    <a:pt x="185766" y="115253"/>
                  </a:lnTo>
                  <a:lnTo>
                    <a:pt x="177698" y="119120"/>
                  </a:lnTo>
                  <a:lnTo>
                    <a:pt x="175536" y="127806"/>
                  </a:lnTo>
                  <a:cubicBezTo>
                    <a:pt x="173823" y="133136"/>
                    <a:pt x="171425" y="138220"/>
                    <a:pt x="168402" y="142932"/>
                  </a:cubicBezTo>
                  <a:lnTo>
                    <a:pt x="164116" y="150438"/>
                  </a:lnTo>
                  <a:lnTo>
                    <a:pt x="166973" y="158610"/>
                  </a:lnTo>
                  <a:lnTo>
                    <a:pt x="171231" y="170926"/>
                  </a:lnTo>
                  <a:lnTo>
                    <a:pt x="169955" y="172202"/>
                  </a:lnTo>
                  <a:lnTo>
                    <a:pt x="157648" y="167945"/>
                  </a:lnTo>
                  <a:lnTo>
                    <a:pt x="149476" y="165087"/>
                  </a:lnTo>
                  <a:lnTo>
                    <a:pt x="141961" y="169374"/>
                  </a:lnTo>
                  <a:cubicBezTo>
                    <a:pt x="137245" y="172161"/>
                    <a:pt x="132155" y="174258"/>
                    <a:pt x="126844" y="175603"/>
                  </a:cubicBezTo>
                  <a:lnTo>
                    <a:pt x="118339" y="177727"/>
                  </a:lnTo>
                  <a:lnTo>
                    <a:pt x="114424" y="185566"/>
                  </a:lnTo>
                  <a:lnTo>
                    <a:pt x="108804" y="196806"/>
                  </a:lnTo>
                  <a:lnTo>
                    <a:pt x="107175" y="196806"/>
                  </a:lnTo>
                  <a:lnTo>
                    <a:pt x="101460" y="184928"/>
                  </a:lnTo>
                  <a:lnTo>
                    <a:pt x="97584" y="176860"/>
                  </a:lnTo>
                  <a:lnTo>
                    <a:pt x="88906" y="174689"/>
                  </a:lnTo>
                  <a:cubicBezTo>
                    <a:pt x="83593" y="173347"/>
                    <a:pt x="78500" y="171253"/>
                    <a:pt x="73781" y="168469"/>
                  </a:cubicBezTo>
                  <a:lnTo>
                    <a:pt x="66275" y="164182"/>
                  </a:lnTo>
                  <a:lnTo>
                    <a:pt x="58102" y="167040"/>
                  </a:lnTo>
                  <a:lnTo>
                    <a:pt x="45787" y="171298"/>
                  </a:lnTo>
                  <a:lnTo>
                    <a:pt x="44520" y="170021"/>
                  </a:lnTo>
                  <a:lnTo>
                    <a:pt x="48778" y="157705"/>
                  </a:lnTo>
                  <a:lnTo>
                    <a:pt x="51635" y="149533"/>
                  </a:lnTo>
                  <a:lnTo>
                    <a:pt x="47349" y="142027"/>
                  </a:lnTo>
                  <a:cubicBezTo>
                    <a:pt x="44567" y="137306"/>
                    <a:pt x="42470" y="132213"/>
                    <a:pt x="41119" y="126902"/>
                  </a:cubicBezTo>
                  <a:lnTo>
                    <a:pt x="38957" y="118215"/>
                  </a:lnTo>
                  <a:lnTo>
                    <a:pt x="30890" y="114348"/>
                  </a:lnTo>
                  <a:lnTo>
                    <a:pt x="19021" y="108633"/>
                  </a:lnTo>
                  <a:close/>
                </a:path>
              </a:pathLst>
            </a:custGeom>
            <a:grpFill/>
            <a:ln w="952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2000" b="1"/>
            </a:p>
          </p:txBody>
        </p:sp>
        <p:sp>
          <p:nvSpPr>
            <p:cNvPr id="35" name="Graphic 21" descr="Head with gears outline">
              <a:extLst>
                <a:ext uri="{FF2B5EF4-FFF2-40B4-BE49-F238E27FC236}">
                  <a16:creationId xmlns:a16="http://schemas.microsoft.com/office/drawing/2014/main" id="{2CD5E955-02DB-47FB-ADD4-7D310D99841F}"/>
                </a:ext>
              </a:extLst>
            </p:cNvPr>
            <p:cNvSpPr/>
            <p:nvPr/>
          </p:nvSpPr>
          <p:spPr>
            <a:xfrm>
              <a:off x="4899092" y="3375566"/>
              <a:ext cx="648013" cy="769137"/>
            </a:xfrm>
            <a:custGeom>
              <a:avLst/>
              <a:gdLst>
                <a:gd name="connsiteX0" fmla="*/ 112614 w 648013"/>
                <a:gd name="connsiteY0" fmla="*/ 528089 h 769137"/>
                <a:gd name="connsiteX1" fmla="*/ 112614 w 648013"/>
                <a:gd name="connsiteY1" fmla="*/ 769138 h 769137"/>
                <a:gd name="connsiteX2" fmla="*/ 413604 w 648013"/>
                <a:gd name="connsiteY2" fmla="*/ 769138 h 769137"/>
                <a:gd name="connsiteX3" fmla="*/ 413604 w 648013"/>
                <a:gd name="connsiteY3" fmla="*/ 654838 h 769137"/>
                <a:gd name="connsiteX4" fmla="*/ 460277 w 648013"/>
                <a:gd name="connsiteY4" fmla="*/ 654838 h 769137"/>
                <a:gd name="connsiteX5" fmla="*/ 540287 w 648013"/>
                <a:gd name="connsiteY5" fmla="*/ 621500 h 769137"/>
                <a:gd name="connsiteX6" fmla="*/ 572672 w 648013"/>
                <a:gd name="connsiteY6" fmla="*/ 540538 h 769137"/>
                <a:gd name="connsiteX7" fmla="*/ 572672 w 648013"/>
                <a:gd name="connsiteY7" fmla="*/ 483388 h 769137"/>
                <a:gd name="connsiteX8" fmla="*/ 614582 w 648013"/>
                <a:gd name="connsiteY8" fmla="*/ 483388 h 769137"/>
                <a:gd name="connsiteX9" fmla="*/ 638394 w 648013"/>
                <a:gd name="connsiteY9" fmla="*/ 416713 h 769137"/>
                <a:gd name="connsiteX10" fmla="*/ 572672 w 648013"/>
                <a:gd name="connsiteY10" fmla="*/ 302413 h 769137"/>
                <a:gd name="connsiteX11" fmla="*/ 572672 w 648013"/>
                <a:gd name="connsiteY11" fmla="*/ 297650 h 769137"/>
                <a:gd name="connsiteX12" fmla="*/ 297646 w 648013"/>
                <a:gd name="connsiteY12" fmla="*/ 223 h 769137"/>
                <a:gd name="connsiteX13" fmla="*/ 219 w 648013"/>
                <a:gd name="connsiteY13" fmla="*/ 275248 h 769137"/>
                <a:gd name="connsiteX14" fmla="*/ 219 w 648013"/>
                <a:gd name="connsiteY14" fmla="*/ 297650 h 769137"/>
                <a:gd name="connsiteX15" fmla="*/ 112614 w 648013"/>
                <a:gd name="connsiteY15" fmla="*/ 528089 h 769137"/>
                <a:gd name="connsiteX16" fmla="*/ 149914 w 648013"/>
                <a:gd name="connsiteY16" fmla="*/ 56687 h 769137"/>
                <a:gd name="connsiteX17" fmla="*/ 516368 w 648013"/>
                <a:gd name="connsiteY17" fmla="*/ 150027 h 769137"/>
                <a:gd name="connsiteX18" fmla="*/ 553669 w 648013"/>
                <a:gd name="connsiteY18" fmla="*/ 296831 h 769137"/>
                <a:gd name="connsiteX19" fmla="*/ 553669 w 648013"/>
                <a:gd name="connsiteY19" fmla="*/ 307366 h 769137"/>
                <a:gd name="connsiteX20" fmla="*/ 556203 w 648013"/>
                <a:gd name="connsiteY20" fmla="*/ 311776 h 769137"/>
                <a:gd name="connsiteX21" fmla="*/ 621926 w 648013"/>
                <a:gd name="connsiteY21" fmla="*/ 426076 h 769137"/>
                <a:gd name="connsiteX22" fmla="*/ 622183 w 648013"/>
                <a:gd name="connsiteY22" fmla="*/ 426514 h 769137"/>
                <a:gd name="connsiteX23" fmla="*/ 622459 w 648013"/>
                <a:gd name="connsiteY23" fmla="*/ 426943 h 769137"/>
                <a:gd name="connsiteX24" fmla="*/ 627279 w 648013"/>
                <a:gd name="connsiteY24" fmla="*/ 453717 h 769137"/>
                <a:gd name="connsiteX25" fmla="*/ 613334 w 648013"/>
                <a:gd name="connsiteY25" fmla="*/ 464195 h 769137"/>
                <a:gd name="connsiteX26" fmla="*/ 553622 w 648013"/>
                <a:gd name="connsiteY26" fmla="*/ 464195 h 769137"/>
                <a:gd name="connsiteX27" fmla="*/ 553622 w 648013"/>
                <a:gd name="connsiteY27" fmla="*/ 540395 h 769137"/>
                <a:gd name="connsiteX28" fmla="*/ 526809 w 648013"/>
                <a:gd name="connsiteY28" fmla="*/ 607918 h 769137"/>
                <a:gd name="connsiteX29" fmla="*/ 460277 w 648013"/>
                <a:gd name="connsiteY29" fmla="*/ 635759 h 769137"/>
                <a:gd name="connsiteX30" fmla="*/ 394554 w 648013"/>
                <a:gd name="connsiteY30" fmla="*/ 635759 h 769137"/>
                <a:gd name="connsiteX31" fmla="*/ 394554 w 648013"/>
                <a:gd name="connsiteY31" fmla="*/ 750059 h 769137"/>
                <a:gd name="connsiteX32" fmla="*/ 131664 w 648013"/>
                <a:gd name="connsiteY32" fmla="*/ 750059 h 769137"/>
                <a:gd name="connsiteX33" fmla="*/ 131664 w 648013"/>
                <a:gd name="connsiteY33" fmla="*/ 518745 h 769137"/>
                <a:gd name="connsiteX34" fmla="*/ 124273 w 648013"/>
                <a:gd name="connsiteY34" fmla="*/ 513030 h 769137"/>
                <a:gd name="connsiteX35" fmla="*/ 19269 w 648013"/>
                <a:gd name="connsiteY35" fmla="*/ 297517 h 769137"/>
                <a:gd name="connsiteX36" fmla="*/ 19269 w 648013"/>
                <a:gd name="connsiteY36" fmla="*/ 297174 h 769137"/>
                <a:gd name="connsiteX37" fmla="*/ 19269 w 648013"/>
                <a:gd name="connsiteY37" fmla="*/ 296831 h 769137"/>
                <a:gd name="connsiteX38" fmla="*/ 149924 w 648013"/>
                <a:gd name="connsiteY38" fmla="*/ 56687 h 769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48013" h="769137">
                  <a:moveTo>
                    <a:pt x="112614" y="528089"/>
                  </a:moveTo>
                  <a:lnTo>
                    <a:pt x="112614" y="769138"/>
                  </a:lnTo>
                  <a:lnTo>
                    <a:pt x="413604" y="769138"/>
                  </a:lnTo>
                  <a:lnTo>
                    <a:pt x="413604" y="654838"/>
                  </a:lnTo>
                  <a:lnTo>
                    <a:pt x="460277" y="654838"/>
                  </a:lnTo>
                  <a:cubicBezTo>
                    <a:pt x="490314" y="654784"/>
                    <a:pt x="519098" y="642790"/>
                    <a:pt x="540287" y="621500"/>
                  </a:cubicBezTo>
                  <a:cubicBezTo>
                    <a:pt x="561182" y="599740"/>
                    <a:pt x="572796" y="570706"/>
                    <a:pt x="572672" y="540538"/>
                  </a:cubicBezTo>
                  <a:lnTo>
                    <a:pt x="572672" y="483388"/>
                  </a:lnTo>
                  <a:lnTo>
                    <a:pt x="614582" y="483388"/>
                  </a:lnTo>
                  <a:cubicBezTo>
                    <a:pt x="639347" y="480530"/>
                    <a:pt x="661254" y="451955"/>
                    <a:pt x="638394" y="416713"/>
                  </a:cubicBezTo>
                  <a:lnTo>
                    <a:pt x="572672" y="302413"/>
                  </a:lnTo>
                  <a:lnTo>
                    <a:pt x="572672" y="297650"/>
                  </a:lnTo>
                  <a:cubicBezTo>
                    <a:pt x="578858" y="139572"/>
                    <a:pt x="455725" y="6409"/>
                    <a:pt x="297646" y="223"/>
                  </a:cubicBezTo>
                  <a:cubicBezTo>
                    <a:pt x="139568" y="-5963"/>
                    <a:pt x="6406" y="117171"/>
                    <a:pt x="219" y="275248"/>
                  </a:cubicBezTo>
                  <a:cubicBezTo>
                    <a:pt x="-73" y="282713"/>
                    <a:pt x="-73" y="290186"/>
                    <a:pt x="219" y="297650"/>
                  </a:cubicBezTo>
                  <a:cubicBezTo>
                    <a:pt x="-109" y="387744"/>
                    <a:pt x="41416" y="472882"/>
                    <a:pt x="112614" y="528089"/>
                  </a:cubicBezTo>
                  <a:close/>
                  <a:moveTo>
                    <a:pt x="149914" y="56687"/>
                  </a:moveTo>
                  <a:cubicBezTo>
                    <a:pt x="276882" y="-18731"/>
                    <a:pt x="440950" y="23059"/>
                    <a:pt x="516368" y="150027"/>
                  </a:cubicBezTo>
                  <a:cubicBezTo>
                    <a:pt x="542691" y="194344"/>
                    <a:pt x="555645" y="245324"/>
                    <a:pt x="553669" y="296831"/>
                  </a:cubicBezTo>
                  <a:lnTo>
                    <a:pt x="553669" y="307366"/>
                  </a:lnTo>
                  <a:lnTo>
                    <a:pt x="556203" y="311776"/>
                  </a:lnTo>
                  <a:lnTo>
                    <a:pt x="621926" y="426076"/>
                  </a:lnTo>
                  <a:lnTo>
                    <a:pt x="622183" y="426514"/>
                  </a:lnTo>
                  <a:lnTo>
                    <a:pt x="622459" y="426943"/>
                  </a:lnTo>
                  <a:cubicBezTo>
                    <a:pt x="628644" y="434407"/>
                    <a:pt x="630471" y="444564"/>
                    <a:pt x="627279" y="453717"/>
                  </a:cubicBezTo>
                  <a:cubicBezTo>
                    <a:pt x="624577" y="459242"/>
                    <a:pt x="619393" y="463139"/>
                    <a:pt x="613334" y="464195"/>
                  </a:cubicBezTo>
                  <a:lnTo>
                    <a:pt x="553622" y="464195"/>
                  </a:lnTo>
                  <a:lnTo>
                    <a:pt x="553622" y="540395"/>
                  </a:lnTo>
                  <a:cubicBezTo>
                    <a:pt x="553724" y="565517"/>
                    <a:pt x="544118" y="589709"/>
                    <a:pt x="526809" y="607918"/>
                  </a:cubicBezTo>
                  <a:cubicBezTo>
                    <a:pt x="509244" y="625717"/>
                    <a:pt x="485284" y="635744"/>
                    <a:pt x="460277" y="635759"/>
                  </a:cubicBezTo>
                  <a:lnTo>
                    <a:pt x="394554" y="635759"/>
                  </a:lnTo>
                  <a:lnTo>
                    <a:pt x="394554" y="750059"/>
                  </a:lnTo>
                  <a:lnTo>
                    <a:pt x="131664" y="750059"/>
                  </a:lnTo>
                  <a:lnTo>
                    <a:pt x="131664" y="518745"/>
                  </a:lnTo>
                  <a:lnTo>
                    <a:pt x="124273" y="513030"/>
                  </a:lnTo>
                  <a:cubicBezTo>
                    <a:pt x="57580" y="461497"/>
                    <a:pt x="18748" y="381798"/>
                    <a:pt x="19269" y="297517"/>
                  </a:cubicBezTo>
                  <a:lnTo>
                    <a:pt x="19269" y="297174"/>
                  </a:lnTo>
                  <a:lnTo>
                    <a:pt x="19269" y="296831"/>
                  </a:lnTo>
                  <a:cubicBezTo>
                    <a:pt x="15402" y="198860"/>
                    <a:pt x="65567" y="106658"/>
                    <a:pt x="149924" y="56687"/>
                  </a:cubicBezTo>
                  <a:close/>
                </a:path>
              </a:pathLst>
            </a:custGeom>
            <a:grpFill/>
            <a:ln w="952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2000" b="1"/>
            </a:p>
          </p:txBody>
        </p:sp>
      </p:grp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1B1BFD79-9AC7-462E-951F-A50704914E3B}"/>
              </a:ext>
            </a:extLst>
          </p:cNvPr>
          <p:cNvCxnSpPr>
            <a:cxnSpLocks/>
            <a:endCxn id="5" idx="1"/>
          </p:cNvCxnSpPr>
          <p:nvPr/>
        </p:nvCxnSpPr>
        <p:spPr bwMode="auto">
          <a:xfrm flipV="1">
            <a:off x="7479657" y="3254024"/>
            <a:ext cx="2254436" cy="1043252"/>
          </a:xfrm>
          <a:prstGeom prst="bentConnector3">
            <a:avLst>
              <a:gd name="adj1" fmla="val 53027"/>
            </a:avLst>
          </a:prstGeom>
          <a:ln>
            <a:solidFill>
              <a:srgbClr val="00B050"/>
            </a:solidFill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1B222862-B3E0-4967-B752-731269BDE853}"/>
              </a:ext>
            </a:extLst>
          </p:cNvPr>
          <p:cNvCxnSpPr>
            <a:cxnSpLocks/>
          </p:cNvCxnSpPr>
          <p:nvPr/>
        </p:nvCxnSpPr>
        <p:spPr bwMode="auto">
          <a:xfrm>
            <a:off x="7479657" y="4395741"/>
            <a:ext cx="2409188" cy="607171"/>
          </a:xfrm>
          <a:prstGeom prst="bentConnector3">
            <a:avLst/>
          </a:prstGeom>
          <a:ln>
            <a:solidFill>
              <a:srgbClr val="00B050"/>
            </a:solidFill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BDCD65D-06DC-4631-890C-0A4B40E2AE05}"/>
              </a:ext>
            </a:extLst>
          </p:cNvPr>
          <p:cNvSpPr txBox="1"/>
          <p:nvPr/>
        </p:nvSpPr>
        <p:spPr>
          <a:xfrm>
            <a:off x="8043670" y="2866244"/>
            <a:ext cx="160357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000">
                <a:solidFill>
                  <a:schemeClr val="tx2"/>
                </a:solidFill>
              </a:rPr>
              <a:t>Local</a:t>
            </a:r>
          </a:p>
          <a:p>
            <a:pPr algn="r"/>
            <a:r>
              <a:rPr lang="en-US" sz="1000">
                <a:solidFill>
                  <a:schemeClr val="tx2"/>
                </a:solidFill>
              </a:rPr>
              <a:t>Recommendations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230194-A932-4794-9F68-7946231748B2}"/>
              </a:ext>
            </a:extLst>
          </p:cNvPr>
          <p:cNvSpPr txBox="1"/>
          <p:nvPr/>
        </p:nvSpPr>
        <p:spPr>
          <a:xfrm>
            <a:off x="8043670" y="5103858"/>
            <a:ext cx="160357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000">
                <a:solidFill>
                  <a:schemeClr val="tx2"/>
                </a:solidFill>
              </a:rPr>
              <a:t>Escalate to</a:t>
            </a:r>
            <a:br>
              <a:rPr lang="en-US" sz="1000">
                <a:solidFill>
                  <a:schemeClr val="tx2"/>
                </a:solidFill>
              </a:rPr>
            </a:br>
            <a:r>
              <a:rPr lang="en-US" sz="1000">
                <a:solidFill>
                  <a:schemeClr val="tx2"/>
                </a:solidFill>
              </a:rPr>
              <a:t>Provider or Emergency Services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A7B589-165F-4AB0-A5FD-4D7A6CCB18FD}"/>
              </a:ext>
            </a:extLst>
          </p:cNvPr>
          <p:cNvSpPr txBox="1"/>
          <p:nvPr/>
        </p:nvSpPr>
        <p:spPr>
          <a:xfrm>
            <a:off x="6107309" y="5138199"/>
            <a:ext cx="137989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Assess the Responses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48078E3-F5C7-4E78-9D00-B2D9045ED6C2}"/>
              </a:ext>
            </a:extLst>
          </p:cNvPr>
          <p:cNvCxnSpPr>
            <a:cxnSpLocks/>
            <a:stCxn id="4098" idx="0"/>
          </p:cNvCxnSpPr>
          <p:nvPr/>
        </p:nvCxnSpPr>
        <p:spPr bwMode="auto">
          <a:xfrm rot="5400000" flipH="1" flipV="1">
            <a:off x="5733942" y="4062477"/>
            <a:ext cx="127443" cy="801558"/>
          </a:xfrm>
          <a:prstGeom prst="bentConnector2">
            <a:avLst/>
          </a:prstGeom>
          <a:ln>
            <a:solidFill>
              <a:srgbClr val="00B050"/>
            </a:solidFill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FC0C6D8-76E9-4744-9E77-859B2BE2F728}"/>
              </a:ext>
            </a:extLst>
          </p:cNvPr>
          <p:cNvGrpSpPr/>
          <p:nvPr/>
        </p:nvGrpSpPr>
        <p:grpSpPr>
          <a:xfrm>
            <a:off x="3777017" y="4853110"/>
            <a:ext cx="852749" cy="863251"/>
            <a:chOff x="2661101" y="3683607"/>
            <a:chExt cx="755704" cy="755704"/>
          </a:xfrm>
        </p:grpSpPr>
        <p:pic>
          <p:nvPicPr>
            <p:cNvPr id="46" name="Graphic 45" descr="Alarm clock outline">
              <a:extLst>
                <a:ext uri="{FF2B5EF4-FFF2-40B4-BE49-F238E27FC236}">
                  <a16:creationId xmlns:a16="http://schemas.microsoft.com/office/drawing/2014/main" id="{8DEC12D2-1FD0-4B58-B5F6-254F8A820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661101" y="3683607"/>
              <a:ext cx="755704" cy="755704"/>
            </a:xfrm>
            <a:prstGeom prst="rect">
              <a:avLst/>
            </a:prstGeom>
          </p:spPr>
        </p:pic>
        <p:pic>
          <p:nvPicPr>
            <p:cNvPr id="47" name="Picture 2" descr="480 Career ideas | google design guidelines, google material design, mobile  design inspiration">
              <a:extLst>
                <a:ext uri="{FF2B5EF4-FFF2-40B4-BE49-F238E27FC236}">
                  <a16:creationId xmlns:a16="http://schemas.microsoft.com/office/drawing/2014/main" id="{B2BD1EA3-52A0-4B89-AAC2-D339302684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0031" y="4092515"/>
              <a:ext cx="311483" cy="311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7FEAE908-B6E3-4049-BA94-5FD28C9B9DFF}"/>
              </a:ext>
            </a:extLst>
          </p:cNvPr>
          <p:cNvSpPr txBox="1"/>
          <p:nvPr/>
        </p:nvSpPr>
        <p:spPr>
          <a:xfrm>
            <a:off x="3621386" y="5670319"/>
            <a:ext cx="114649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Recurring Proactive Check-in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272CED3-7B16-4356-9FF1-393C925991B1}"/>
              </a:ext>
            </a:extLst>
          </p:cNvPr>
          <p:cNvSpPr txBox="1"/>
          <p:nvPr/>
        </p:nvSpPr>
        <p:spPr>
          <a:xfrm>
            <a:off x="1334022" y="3784564"/>
            <a:ext cx="132914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chemeClr val="tx2"/>
                </a:solidFill>
              </a:rPr>
              <a:t>Wellness Visit for Child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00B888-8C0F-40CD-8B54-24D93CAC7642}"/>
              </a:ext>
            </a:extLst>
          </p:cNvPr>
          <p:cNvSpPr txBox="1"/>
          <p:nvPr/>
        </p:nvSpPr>
        <p:spPr>
          <a:xfrm>
            <a:off x="9453062" y="3740550"/>
            <a:ext cx="130989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Email/Messaging/Chat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BE9BB4D-6928-4700-9769-B17E5C3498C5}"/>
              </a:ext>
            </a:extLst>
          </p:cNvPr>
          <p:cNvSpPr txBox="1"/>
          <p:nvPr/>
        </p:nvSpPr>
        <p:spPr>
          <a:xfrm>
            <a:off x="9767157" y="5469247"/>
            <a:ext cx="130989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Provider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4D2847-8C7C-4165-9266-5174B6E93C32}"/>
              </a:ext>
            </a:extLst>
          </p:cNvPr>
          <p:cNvSpPr txBox="1"/>
          <p:nvPr/>
        </p:nvSpPr>
        <p:spPr>
          <a:xfrm>
            <a:off x="2653008" y="3773947"/>
            <a:ext cx="130989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Provider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21194E-0CF3-40D8-9B1D-C9EC52C8236E}"/>
              </a:ext>
            </a:extLst>
          </p:cNvPr>
          <p:cNvSpPr txBox="1"/>
          <p:nvPr/>
        </p:nvSpPr>
        <p:spPr>
          <a:xfrm>
            <a:off x="583864" y="4425930"/>
            <a:ext cx="3541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A virtual agent then </a:t>
            </a:r>
            <a:r>
              <a:rPr lang="en-US" sz="1400" b="1"/>
              <a:t>proactively </a:t>
            </a:r>
            <a:r>
              <a:rPr lang="en-US" sz="1400"/>
              <a:t>reaches out to the caregiver with regular check-ins, recommendations, and support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7B05B98-0DAC-4212-A82F-2C31ACF1C7D5}"/>
              </a:ext>
            </a:extLst>
          </p:cNvPr>
          <p:cNvSpPr txBox="1"/>
          <p:nvPr/>
        </p:nvSpPr>
        <p:spPr>
          <a:xfrm>
            <a:off x="5140877" y="2284424"/>
            <a:ext cx="2984089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600"/>
              <a:t>Child’s doctor office visit is an </a:t>
            </a:r>
            <a:r>
              <a:rPr lang="en-US" sz="1600" b="1"/>
              <a:t>opportunity</a:t>
            </a:r>
            <a:r>
              <a:rPr lang="en-US" sz="1600"/>
              <a:t> to check-in with the caregiver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4621497-2760-4098-AFDB-B48BE11A08CB}"/>
              </a:ext>
            </a:extLst>
          </p:cNvPr>
          <p:cNvSpPr/>
          <p:nvPr/>
        </p:nvSpPr>
        <p:spPr>
          <a:xfrm>
            <a:off x="4672894" y="2528197"/>
            <a:ext cx="434274" cy="43427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E2DFEBA-5222-425B-8C1D-07EC5A1A25FC}"/>
              </a:ext>
            </a:extLst>
          </p:cNvPr>
          <p:cNvSpPr/>
          <p:nvPr/>
        </p:nvSpPr>
        <p:spPr>
          <a:xfrm>
            <a:off x="3278419" y="4987687"/>
            <a:ext cx="434274" cy="43427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87724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37225-A564-4CE5-8CA4-148D8C722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E3F955-69D1-4BD1-916D-980AD1EA8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996" y="1359568"/>
            <a:ext cx="2392691" cy="472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3AB2B50-29EC-4B25-AAEA-2AFCA811F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558192"/>
            <a:ext cx="10634472" cy="549450"/>
          </a:xfrm>
        </p:spPr>
        <p:txBody>
          <a:bodyPr/>
          <a:lstStyle/>
          <a:p>
            <a:r>
              <a:rPr lang="en-US"/>
              <a:t>Proactive Engagement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9C4D5A8-FB2F-4F39-BF70-2F7335BF718D}"/>
              </a:ext>
            </a:extLst>
          </p:cNvPr>
          <p:cNvGrpSpPr/>
          <p:nvPr/>
        </p:nvGrpSpPr>
        <p:grpSpPr>
          <a:xfrm>
            <a:off x="6932502" y="1359567"/>
            <a:ext cx="2392691" cy="4721983"/>
            <a:chOff x="6932502" y="1359567"/>
            <a:chExt cx="2392691" cy="4721983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C13AE19C-18F2-4B15-A379-1FB3C826CB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2502" y="1359567"/>
              <a:ext cx="2392691" cy="47219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51B1100-978A-44B5-9457-CF6A4E2BBC9D}"/>
                </a:ext>
              </a:extLst>
            </p:cNvPr>
            <p:cNvSpPr/>
            <p:nvPr/>
          </p:nvSpPr>
          <p:spPr>
            <a:xfrm>
              <a:off x="6990347" y="1660358"/>
              <a:ext cx="2267953" cy="40065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6DB2AA2-6D12-4352-A3ED-6C1953B1F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347" y="1660358"/>
            <a:ext cx="2269835" cy="6065938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43F443EA-76D4-477E-81A4-C9FCDDC11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20" b="-639"/>
          <a:stretch/>
        </p:blipFill>
        <p:spPr bwMode="auto">
          <a:xfrm>
            <a:off x="6927977" y="5654283"/>
            <a:ext cx="2392691" cy="44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C538BE7-20AE-43EE-A4BE-5E135DC57C3A}"/>
              </a:ext>
            </a:extLst>
          </p:cNvPr>
          <p:cNvSpPr/>
          <p:nvPr/>
        </p:nvSpPr>
        <p:spPr>
          <a:xfrm>
            <a:off x="6833724" y="6048796"/>
            <a:ext cx="2581359" cy="8618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9D4EEEA-9435-4721-AFE5-A4ED53127F42}"/>
              </a:ext>
            </a:extLst>
          </p:cNvPr>
          <p:cNvCxnSpPr/>
          <p:nvPr/>
        </p:nvCxnSpPr>
        <p:spPr>
          <a:xfrm>
            <a:off x="6643561" y="6368432"/>
            <a:ext cx="299000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71BB342-DA20-4766-843E-DB19DB07D02E}"/>
              </a:ext>
            </a:extLst>
          </p:cNvPr>
          <p:cNvSpPr/>
          <p:nvPr/>
        </p:nvSpPr>
        <p:spPr>
          <a:xfrm>
            <a:off x="6833642" y="2996"/>
            <a:ext cx="2581359" cy="13983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BCCED98-DDC8-4269-A4AC-B9F4E39C7691}"/>
              </a:ext>
            </a:extLst>
          </p:cNvPr>
          <p:cNvCxnSpPr>
            <a:cxnSpLocks/>
          </p:cNvCxnSpPr>
          <p:nvPr/>
        </p:nvCxnSpPr>
        <p:spPr>
          <a:xfrm>
            <a:off x="6532970" y="488219"/>
            <a:ext cx="299000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C08D2E09-C387-405E-A574-13F3B7334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5" t="-392" r="595" b="93682"/>
          <a:stretch/>
        </p:blipFill>
        <p:spPr bwMode="auto">
          <a:xfrm>
            <a:off x="6919882" y="1346019"/>
            <a:ext cx="2392691" cy="31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472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6E1D8-35E6-4B82-836A-DD3DA705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9</a:t>
            </a:r>
          </a:p>
        </p:txBody>
      </p:sp>
      <p:graphicFrame>
        <p:nvGraphicFramePr>
          <p:cNvPr id="6" name="Content Placeholder 15">
            <a:extLst>
              <a:ext uri="{FF2B5EF4-FFF2-40B4-BE49-F238E27FC236}">
                <a16:creationId xmlns:a16="http://schemas.microsoft.com/office/drawing/2014/main" id="{7C75F905-B7B0-4E27-9A44-DC3ED82F99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0223303"/>
              </p:ext>
            </p:extLst>
          </p:nvPr>
        </p:nvGraphicFramePr>
        <p:xfrm>
          <a:off x="617505" y="1596153"/>
          <a:ext cx="10634471" cy="413437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71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36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51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2570">
                  <a:extLst>
                    <a:ext uri="{9D8B030D-6E8A-4147-A177-3AD203B41FA5}">
                      <a16:colId xmlns:a16="http://schemas.microsoft.com/office/drawing/2014/main" val="4291804976"/>
                    </a:ext>
                  </a:extLst>
                </a:gridCol>
                <a:gridCol w="2102112">
                  <a:extLst>
                    <a:ext uri="{9D8B030D-6E8A-4147-A177-3AD203B41FA5}">
                      <a16:colId xmlns:a16="http://schemas.microsoft.com/office/drawing/2014/main" val="467818001"/>
                    </a:ext>
                  </a:extLst>
                </a:gridCol>
              </a:tblGrid>
              <a:tr h="9691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u="none" strike="noStrike" cap="none" normalizeH="0" baseline="0">
                        <a:ln>
                          <a:noFill/>
                        </a:ln>
                        <a:effectLst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Constant Connection</a:t>
                      </a:r>
                      <a:endParaRPr kumimoji="0" lang="en-US" sz="1500" u="none" strike="noStrike" cap="none" normalizeH="0" baseline="0">
                        <a:ln>
                          <a:noFill/>
                        </a:ln>
                        <a:effectLst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Mainstream Apps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(like Headspace)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8803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Telemedicine</a:t>
                      </a:r>
                      <a:endParaRPr kumimoji="0" lang="en-US" sz="1500" u="none" strike="noStrike" cap="none" normalizeH="0" baseline="0">
                        <a:ln>
                          <a:noFill/>
                        </a:ln>
                        <a:effectLst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Provider Visit</a:t>
                      </a:r>
                      <a:endParaRPr kumimoji="0" lang="en-US" sz="1500" u="none" strike="noStrike" cap="none" normalizeH="0" baseline="0">
                        <a:ln>
                          <a:noFill/>
                        </a:ln>
                        <a:effectLst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037"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Intuitive Design </a:t>
                      </a:r>
                      <a:endParaRPr kumimoji="0" lang="en-US" sz="2000" u="none" strike="noStrike" cap="none" normalizeH="0" baseline="0">
                        <a:ln>
                          <a:noFill/>
                        </a:ln>
                        <a:effectLst/>
                      </a:endParaRPr>
                    </a:p>
                  </a:txBody>
                  <a:tcPr marL="114300" marR="53114" marT="34962" marB="34962" anchor="ctr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u="none" strike="noStrike" cap="none" normalizeH="0" baseline="0">
                        <a:ln>
                          <a:noFill/>
                        </a:ln>
                        <a:effectLst/>
                      </a:endParaRPr>
                    </a:p>
                  </a:txBody>
                  <a:tcPr marL="53114" marR="53114" marT="34962" marB="34962" anchor="ctr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u="none" strike="noStrike" cap="none" normalizeH="0" baseline="0">
                        <a:ln>
                          <a:noFill/>
                        </a:ln>
                        <a:effectLst/>
                      </a:endParaRPr>
                    </a:p>
                  </a:txBody>
                  <a:tcPr marL="53114" marR="53114" marT="34962" marB="34962" anchor="ctr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u="none" strike="noStrike" cap="none" normalizeH="0" baseline="0">
                        <a:ln>
                          <a:noFill/>
                        </a:ln>
                        <a:effectLst/>
                      </a:endParaRPr>
                    </a:p>
                  </a:txBody>
                  <a:tcPr marL="53114" marR="53114" marT="34962" marB="34962" anchor="ctr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u="none" strike="noStrike" cap="none" normalizeH="0" baseline="0">
                        <a:ln>
                          <a:noFill/>
                        </a:ln>
                        <a:effectLst/>
                      </a:endParaRPr>
                    </a:p>
                  </a:txBody>
                  <a:tcPr marL="53114" marR="53114" marT="34962" marB="34962" anchor="ctr" horzOverflow="overflow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3037"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Cost</a:t>
                      </a:r>
                      <a:r>
                        <a:rPr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 Effectiveness</a:t>
                      </a:r>
                      <a:endParaRPr kumimoji="0" lang="en-US" sz="2000" u="none" strike="noStrike" cap="none" normalizeH="0" baseline="0">
                        <a:ln>
                          <a:noFill/>
                        </a:ln>
                        <a:effectLst/>
                      </a:endParaRPr>
                    </a:p>
                  </a:txBody>
                  <a:tcPr marL="114300" marR="53114" marT="34962" marB="34962" anchor="ctr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u="none" strike="noStrike" cap="none" normalizeH="0" baseline="0">
                        <a:ln>
                          <a:noFill/>
                        </a:ln>
                        <a:effectLst/>
                      </a:endParaRPr>
                    </a:p>
                  </a:txBody>
                  <a:tcPr marL="53114" marR="53114" marT="34962" marB="34962" anchor="ctr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u="none" strike="noStrike" cap="none" normalizeH="0" baseline="0">
                        <a:ln>
                          <a:noFill/>
                        </a:ln>
                        <a:effectLst/>
                      </a:endParaRPr>
                    </a:p>
                  </a:txBody>
                  <a:tcPr marL="53114" marR="53114" marT="34962" marB="34962" anchor="ctr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u="none" strike="noStrike" cap="none" normalizeH="0" baseline="0">
                        <a:ln>
                          <a:noFill/>
                        </a:ln>
                        <a:effectLst/>
                      </a:endParaRPr>
                    </a:p>
                  </a:txBody>
                  <a:tcPr marL="53114" marR="53114" marT="34962" marB="34962" anchor="ctr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u="none" strike="noStrike" cap="none" normalizeH="0" baseline="0">
                        <a:ln>
                          <a:noFill/>
                        </a:ln>
                        <a:effectLst/>
                      </a:endParaRPr>
                    </a:p>
                  </a:txBody>
                  <a:tcPr marL="53114" marR="53114" marT="34962" marB="34962" anchor="ctr" horzOverflow="overflow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3037"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Omni Channel Experience</a:t>
                      </a:r>
                      <a:endParaRPr kumimoji="0" lang="en-US" sz="2000" u="none" strike="noStrike" cap="none" normalizeH="0" baseline="0">
                        <a:ln>
                          <a:noFill/>
                        </a:ln>
                        <a:effectLst/>
                      </a:endParaRPr>
                    </a:p>
                  </a:txBody>
                  <a:tcPr marL="114300" marR="53114" marT="34962" marB="34962" anchor="ctr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u="none" strike="noStrike" cap="none" normalizeH="0" baseline="0">
                        <a:ln>
                          <a:noFill/>
                        </a:ln>
                        <a:effectLst/>
                      </a:endParaRPr>
                    </a:p>
                  </a:txBody>
                  <a:tcPr marL="53114" marR="53114" marT="34962" marB="34962" anchor="ctr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u="none" strike="noStrike" cap="none" normalizeH="0" baseline="0">
                        <a:ln>
                          <a:noFill/>
                        </a:ln>
                        <a:effectLst/>
                      </a:endParaRPr>
                    </a:p>
                  </a:txBody>
                  <a:tcPr marL="53114" marR="53114" marT="34962" marB="34962" anchor="ctr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u="none" strike="noStrike" cap="none" normalizeH="0" baseline="0">
                        <a:ln>
                          <a:noFill/>
                        </a:ln>
                        <a:effectLst/>
                      </a:endParaRPr>
                    </a:p>
                  </a:txBody>
                  <a:tcPr marL="53114" marR="53114" marT="34962" marB="34962" anchor="ctr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u="none" strike="noStrike" cap="none" normalizeH="0" baseline="0">
                        <a:ln>
                          <a:noFill/>
                        </a:ln>
                        <a:effectLst/>
                      </a:endParaRPr>
                    </a:p>
                  </a:txBody>
                  <a:tcPr marL="53114" marR="53114" marT="34962" marB="34962" anchor="ctr" horzOverflow="overflow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3037"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Accessibility</a:t>
                      </a:r>
                      <a:endParaRPr kumimoji="0" lang="en-US" sz="2000" u="none" strike="noStrike" cap="none" normalizeH="0" baseline="0">
                        <a:ln>
                          <a:noFill/>
                        </a:ln>
                        <a:effectLst/>
                      </a:endParaRPr>
                    </a:p>
                  </a:txBody>
                  <a:tcPr marL="114300" marR="53114" marT="34962" marB="34962" anchor="ctr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u="none" strike="noStrike" cap="none" normalizeH="0" baseline="0">
                        <a:ln>
                          <a:noFill/>
                        </a:ln>
                        <a:effectLst/>
                      </a:endParaRPr>
                    </a:p>
                  </a:txBody>
                  <a:tcPr marL="53114" marR="53114" marT="34962" marB="34962" anchor="ctr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u="none" strike="noStrike" cap="none" normalizeH="0" baseline="0">
                        <a:ln>
                          <a:noFill/>
                        </a:ln>
                        <a:effectLst/>
                      </a:endParaRPr>
                    </a:p>
                  </a:txBody>
                  <a:tcPr marL="53114" marR="53114" marT="34962" marB="34962" anchor="ctr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u="none" strike="noStrike" cap="none" normalizeH="0" baseline="0">
                        <a:ln>
                          <a:noFill/>
                        </a:ln>
                        <a:effectLst/>
                      </a:endParaRPr>
                    </a:p>
                  </a:txBody>
                  <a:tcPr marL="53114" marR="53114" marT="34962" marB="34962" anchor="ctr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u="none" strike="noStrike" cap="none" normalizeH="0" baseline="0">
                        <a:ln>
                          <a:noFill/>
                        </a:ln>
                        <a:effectLst/>
                      </a:endParaRPr>
                    </a:p>
                  </a:txBody>
                  <a:tcPr marL="53114" marR="53114" marT="34962" marB="34962" anchor="ctr" horzOverflow="overflow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3037">
                <a:tc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Responsive Design</a:t>
                      </a:r>
                      <a:endParaRPr kumimoji="0" lang="en-US" sz="2000" u="none" strike="noStrike" cap="none" normalizeH="0" baseline="0">
                        <a:ln>
                          <a:noFill/>
                        </a:ln>
                        <a:effectLst/>
                      </a:endParaRPr>
                    </a:p>
                  </a:txBody>
                  <a:tcPr marL="114300" marR="53114" marT="34962" marB="34962" anchor="ctr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u="none" strike="noStrike" cap="none" normalizeH="0" baseline="0">
                        <a:ln>
                          <a:noFill/>
                        </a:ln>
                        <a:effectLst/>
                      </a:endParaRPr>
                    </a:p>
                  </a:txBody>
                  <a:tcPr marL="53114" marR="53114" marT="34962" marB="34962" anchor="ctr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u="none" strike="noStrike" cap="none" normalizeH="0" baseline="0">
                        <a:ln>
                          <a:noFill/>
                        </a:ln>
                        <a:effectLst/>
                      </a:endParaRPr>
                    </a:p>
                  </a:txBody>
                  <a:tcPr marL="53114" marR="53114" marT="34962" marB="34962" anchor="ctr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u="none" strike="noStrike" cap="none" normalizeH="0" baseline="0">
                        <a:ln>
                          <a:noFill/>
                        </a:ln>
                        <a:effectLst/>
                      </a:endParaRPr>
                    </a:p>
                  </a:txBody>
                  <a:tcPr marL="53114" marR="53114" marT="34962" marB="34962" anchor="ctr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2000" u="none" strike="noStrike" cap="none" normalizeH="0" baseline="0">
                        <a:ln>
                          <a:noFill/>
                        </a:ln>
                        <a:effectLst/>
                      </a:endParaRPr>
                    </a:p>
                  </a:txBody>
                  <a:tcPr marL="53114" marR="53114" marT="34962" marB="34962" anchor="ctr" horzOverflow="overflow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2137283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8160FC7E-A505-4BC1-B503-BD2EDDD7B472}"/>
              </a:ext>
            </a:extLst>
          </p:cNvPr>
          <p:cNvSpPr/>
          <p:nvPr/>
        </p:nvSpPr>
        <p:spPr bwMode="auto">
          <a:xfrm>
            <a:off x="4450784" y="2742030"/>
            <a:ext cx="333829" cy="3048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96B09B2-7505-4DF1-86BA-C98B317432DF}"/>
              </a:ext>
            </a:extLst>
          </p:cNvPr>
          <p:cNvSpPr/>
          <p:nvPr/>
        </p:nvSpPr>
        <p:spPr bwMode="auto">
          <a:xfrm>
            <a:off x="4450784" y="4636333"/>
            <a:ext cx="333829" cy="3048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7BF3ECF-8262-47CD-817F-7F8A9D0BFD6A}"/>
              </a:ext>
            </a:extLst>
          </p:cNvPr>
          <p:cNvSpPr/>
          <p:nvPr/>
        </p:nvSpPr>
        <p:spPr bwMode="auto">
          <a:xfrm>
            <a:off x="4450784" y="3372121"/>
            <a:ext cx="333829" cy="3048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82731A2-E020-4FB9-91F9-DC827E4446B6}"/>
              </a:ext>
            </a:extLst>
          </p:cNvPr>
          <p:cNvSpPr/>
          <p:nvPr/>
        </p:nvSpPr>
        <p:spPr bwMode="auto">
          <a:xfrm>
            <a:off x="4450784" y="5262394"/>
            <a:ext cx="333829" cy="3048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415D3E9-7784-4843-AC99-C7B168D638B5}"/>
              </a:ext>
            </a:extLst>
          </p:cNvPr>
          <p:cNvSpPr/>
          <p:nvPr/>
        </p:nvSpPr>
        <p:spPr bwMode="auto">
          <a:xfrm>
            <a:off x="4450784" y="4018210"/>
            <a:ext cx="333829" cy="3048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FB5D2C1-99E5-461E-ACC7-0FB9121C3F8C}"/>
              </a:ext>
            </a:extLst>
          </p:cNvPr>
          <p:cNvSpPr/>
          <p:nvPr/>
        </p:nvSpPr>
        <p:spPr bwMode="auto">
          <a:xfrm>
            <a:off x="10096319" y="5300489"/>
            <a:ext cx="333829" cy="3048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0AD5AEC-6CC6-4CC9-BDFA-3B2F276FDB07}"/>
              </a:ext>
            </a:extLst>
          </p:cNvPr>
          <p:cNvSpPr/>
          <p:nvPr/>
        </p:nvSpPr>
        <p:spPr bwMode="auto">
          <a:xfrm>
            <a:off x="6148355" y="2726155"/>
            <a:ext cx="333829" cy="3048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3A49DD1-2735-4CDC-9F59-F84B81375AC7}"/>
              </a:ext>
            </a:extLst>
          </p:cNvPr>
          <p:cNvSpPr/>
          <p:nvPr/>
        </p:nvSpPr>
        <p:spPr bwMode="auto">
          <a:xfrm>
            <a:off x="6148355" y="3356246"/>
            <a:ext cx="333829" cy="3048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391A8DA-4F35-43B6-B8F1-FBAD96F93172}"/>
              </a:ext>
            </a:extLst>
          </p:cNvPr>
          <p:cNvSpPr/>
          <p:nvPr/>
        </p:nvSpPr>
        <p:spPr bwMode="auto">
          <a:xfrm>
            <a:off x="8017294" y="5300489"/>
            <a:ext cx="333829" cy="3048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191BCC5-70EF-433E-9574-BE4D42405D46}"/>
              </a:ext>
            </a:extLst>
          </p:cNvPr>
          <p:cNvSpPr/>
          <p:nvPr/>
        </p:nvSpPr>
        <p:spPr bwMode="auto">
          <a:xfrm>
            <a:off x="6148355" y="4636333"/>
            <a:ext cx="333829" cy="3048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566AEA30-848B-4035-A935-22BDBD0AD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Constant Contact vs Other Solutions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82F6184-597F-4704-9826-0E0A27E8DA5A}"/>
              </a:ext>
            </a:extLst>
          </p:cNvPr>
          <p:cNvSpPr/>
          <p:nvPr/>
        </p:nvSpPr>
        <p:spPr bwMode="auto">
          <a:xfrm>
            <a:off x="6148354" y="4026147"/>
            <a:ext cx="333829" cy="3048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rgbClr val="FE9E7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EEF2FE0-0775-4702-A33E-8CD288F9F209}"/>
              </a:ext>
            </a:extLst>
          </p:cNvPr>
          <p:cNvSpPr/>
          <p:nvPr/>
        </p:nvSpPr>
        <p:spPr bwMode="auto">
          <a:xfrm>
            <a:off x="6148354" y="5284614"/>
            <a:ext cx="333829" cy="3048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rgbClr val="FE9E7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6995D56-B9B3-4152-9B51-6378827F09BD}"/>
              </a:ext>
            </a:extLst>
          </p:cNvPr>
          <p:cNvSpPr/>
          <p:nvPr/>
        </p:nvSpPr>
        <p:spPr bwMode="auto">
          <a:xfrm>
            <a:off x="8017294" y="4042022"/>
            <a:ext cx="333829" cy="3048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rgbClr val="FE9E7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4860832-8366-49FA-8FAF-821DBACC5C65}"/>
              </a:ext>
            </a:extLst>
          </p:cNvPr>
          <p:cNvSpPr/>
          <p:nvPr/>
        </p:nvSpPr>
        <p:spPr bwMode="auto">
          <a:xfrm>
            <a:off x="8017294" y="3372121"/>
            <a:ext cx="333829" cy="3048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rgbClr val="FE9E7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3C870FD-2744-40A3-96F3-39E759ED0047}"/>
              </a:ext>
            </a:extLst>
          </p:cNvPr>
          <p:cNvSpPr/>
          <p:nvPr/>
        </p:nvSpPr>
        <p:spPr bwMode="auto">
          <a:xfrm>
            <a:off x="8017294" y="2735301"/>
            <a:ext cx="333829" cy="3048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rgbClr val="FE9E7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ABE8815-6045-4A39-A034-8DA75356A36C}"/>
              </a:ext>
            </a:extLst>
          </p:cNvPr>
          <p:cNvSpPr/>
          <p:nvPr/>
        </p:nvSpPr>
        <p:spPr bwMode="auto">
          <a:xfrm>
            <a:off x="10096319" y="4652208"/>
            <a:ext cx="333829" cy="3048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rgbClr val="FE9E7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C72D1B0-6231-4D32-A8DC-DF6E23497BF3}"/>
              </a:ext>
            </a:extLst>
          </p:cNvPr>
          <p:cNvSpPr/>
          <p:nvPr/>
        </p:nvSpPr>
        <p:spPr bwMode="auto">
          <a:xfrm>
            <a:off x="10096319" y="4042022"/>
            <a:ext cx="333829" cy="3048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rgbClr val="FE9E7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6B0C8FD-CC38-4241-BCAF-989339F80519}"/>
              </a:ext>
            </a:extLst>
          </p:cNvPr>
          <p:cNvSpPr/>
          <p:nvPr/>
        </p:nvSpPr>
        <p:spPr bwMode="auto">
          <a:xfrm>
            <a:off x="10096319" y="3372121"/>
            <a:ext cx="333829" cy="3048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rgbClr val="FE9E7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16CEE52-5538-467A-804B-0F49BD02DCDA}"/>
              </a:ext>
            </a:extLst>
          </p:cNvPr>
          <p:cNvSpPr/>
          <p:nvPr/>
        </p:nvSpPr>
        <p:spPr bwMode="auto">
          <a:xfrm>
            <a:off x="10080444" y="2708083"/>
            <a:ext cx="333829" cy="3048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rgbClr val="FE9E7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016DB23-05CC-416A-891F-644E053B8C34}"/>
              </a:ext>
            </a:extLst>
          </p:cNvPr>
          <p:cNvSpPr/>
          <p:nvPr/>
        </p:nvSpPr>
        <p:spPr bwMode="auto">
          <a:xfrm>
            <a:off x="8017294" y="4652208"/>
            <a:ext cx="333829" cy="3048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7043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LevelVTI">
  <a:themeElements>
    <a:clrScheme name="Custom 88">
      <a:dk1>
        <a:sysClr val="windowText" lastClr="000000"/>
      </a:dk1>
      <a:lt1>
        <a:sysClr val="window" lastClr="FFFFFF"/>
      </a:lt1>
      <a:dk2>
        <a:srgbClr val="182230"/>
      </a:dk2>
      <a:lt2>
        <a:srgbClr val="F2F2F2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939393"/>
      </a:accent6>
      <a:hlink>
        <a:srgbClr val="3E8FF1"/>
      </a:hlink>
      <a:folHlink>
        <a:srgbClr val="939393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0169298A3BE84CB4D0CA0E22B29DCD" ma:contentTypeVersion="12" ma:contentTypeDescription="Create a new document." ma:contentTypeScope="" ma:versionID="b5b8f6143b92c8625255cb4a7449e5e2">
  <xsd:schema xmlns:xsd="http://www.w3.org/2001/XMLSchema" xmlns:xs="http://www.w3.org/2001/XMLSchema" xmlns:p="http://schemas.microsoft.com/office/2006/metadata/properties" xmlns:ns2="c9eb48b0-55c0-4136-9a14-95a4b93c410d" xmlns:ns3="cd127e96-09a0-4747-8627-828af7202ae3" targetNamespace="http://schemas.microsoft.com/office/2006/metadata/properties" ma:root="true" ma:fieldsID="282cedc90c93cbff5349c8245aae7d12" ns2:_="" ns3:_="">
    <xsd:import namespace="c9eb48b0-55c0-4136-9a14-95a4b93c410d"/>
    <xsd:import namespace="cd127e96-09a0-4747-8627-828af7202a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eb48b0-55c0-4136-9a14-95a4b93c41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127e96-09a0-4747-8627-828af7202ae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D5CD7DE-2975-46F4-B2A4-15C5734D593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0A52C8-6B2A-4B63-948E-8A18E11D4F12}">
  <ds:schemaRefs>
    <ds:schemaRef ds:uri="c9eb48b0-55c0-4136-9a14-95a4b93c410d"/>
    <ds:schemaRef ds:uri="cd127e96-09a0-4747-8627-828af7202ae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4500845-127F-41E5-984C-E72B89B160E7}">
  <ds:schemaRefs>
    <ds:schemaRef ds:uri="c9eb48b0-55c0-4136-9a14-95a4b93c410d"/>
    <ds:schemaRef ds:uri="cd127e96-09a0-4747-8627-828af7202ae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14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LevelVTI</vt:lpstr>
      <vt:lpstr>PowerPoint Presentation</vt:lpstr>
      <vt:lpstr>What if your patient is not the only patient in the room?</vt:lpstr>
      <vt:lpstr>Anxiety &amp; Depression Among Parents of Children with Special Needs</vt:lpstr>
      <vt:lpstr>Caring for a Child with Special Needs is a Challenge</vt:lpstr>
      <vt:lpstr>Caregiver Anxiety &amp; Depression Causes Economic Losses</vt:lpstr>
      <vt:lpstr>How do we improve access to mental health services to identify and treat anxiety &amp; depression among caregivers of special needs children in medical deserts? </vt:lpstr>
      <vt:lpstr>Solution: Constant Connection</vt:lpstr>
      <vt:lpstr>Proactive Engagement</vt:lpstr>
      <vt:lpstr>Constant Contact vs Other Solutions</vt:lpstr>
      <vt:lpstr>Cost-Efficient &amp; Simple Implementation </vt:lpstr>
      <vt:lpstr>Business Model</vt:lpstr>
      <vt:lpstr>Markets and Scalability</vt:lpstr>
      <vt:lpstr>Thank you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Access to Mental Health Services for Caregivers of Special Needs Children</dc:title>
  <dc:creator>debbie kantor</dc:creator>
  <cp:revision>1</cp:revision>
  <dcterms:created xsi:type="dcterms:W3CDTF">2021-05-15T13:28:38Z</dcterms:created>
  <dcterms:modified xsi:type="dcterms:W3CDTF">2021-05-16T15:17:00Z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0x010100300169298A3BE84CB4D0CA0E22B29DCD</vt:lpwstr>
  </property>
</Properties>
</file>